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307" r:id="rId3"/>
    <p:sldId id="306" r:id="rId4"/>
    <p:sldId id="308" r:id="rId5"/>
    <p:sldId id="317" r:id="rId6"/>
    <p:sldId id="270" r:id="rId7"/>
    <p:sldId id="309" r:id="rId8"/>
    <p:sldId id="311" r:id="rId9"/>
    <p:sldId id="283" r:id="rId10"/>
    <p:sldId id="284" r:id="rId11"/>
    <p:sldId id="271" r:id="rId12"/>
    <p:sldId id="285" r:id="rId13"/>
    <p:sldId id="316" r:id="rId14"/>
    <p:sldId id="313" r:id="rId15"/>
    <p:sldId id="266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5DA3-B5DF-47CE-ACB7-9A12E0DC14AB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66B9D-D558-4766-8262-355F39A75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891930-92D8-403B-BA92-6E72145AE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8A1491-0E9F-4E5C-A714-2908F9715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FC2414-A1F7-46A6-AF41-2801C2BC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1FD3E-6210-48B7-8B4D-2D4556C0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0113EA-60F4-4A4D-A0C2-00914776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4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5E917-3568-4A6B-8ADB-F41984BB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E8C2AB-DE6B-40BF-B8A9-93A712B68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94E841-0BBB-46CE-BC2C-D50B12B9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AD876A-2366-4405-8820-92B4FADF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F8672E-A3C3-4249-B3DE-F8E93425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75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763808-F5A3-4BBB-A32C-F68B2209F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CDB483-AA05-46E4-B885-EB727D22D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DC6CE-3CE7-46F4-9131-9801B8C0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CB10BF-4E1E-4D9F-BB91-8637099A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47DF7D-BA39-4E94-BE57-552F0997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4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340844-5196-4151-8ECE-1CA17CA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7B69DB-DC81-4BEF-B71E-888685C22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897EEC-F026-49EC-90CE-7F31E4CB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EBD79B-5A7D-478E-8D11-7D470E43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5CB364-B076-4688-B468-053C5F29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4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B4094F-6F28-4983-8A1A-59537CDE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AEB4C9-C122-4A4F-BC06-DFC74D0E3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397189-9D9C-4854-A72E-F180D022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C82AF-E421-4D98-9C6E-029F613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5435FB-7E4A-4B6A-9F9D-831B458B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19B6D-1A3F-4093-A4D1-AF6D68FC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D27D00-89CB-43F9-9FFB-BD18CD33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DCEF02-27B8-4DA3-A57F-85523D95C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1B58DC-C1BF-4DED-93D0-83BBC94A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BB12B0-347C-4D2F-9BC1-C25DDE81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1D9091-D9D9-45F5-AE88-BA336894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3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CC524E-5332-4279-9A1D-C64914CC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57EBBE-B52D-4557-9FC8-293920470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E3E44F-4BCE-4344-869E-1B3D5DE58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B16DC8-3321-4112-80B3-B6BD01840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909110-9DEC-48EA-ACCF-BBABD997B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75B30FC-9986-47DF-B683-A3A359E8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B6543D-0BA6-4734-BA0E-DD245492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20316AE-2485-4A0F-AB10-A1F4CB06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65059A-48E7-4070-8047-62DB04C4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978CF3-5117-4FB5-9D86-22381FC8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8B14D0-4C87-4580-A12F-268042D4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7FC36C-98A4-4998-9F4B-ADEECB27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8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83EFA0-89E0-4225-B10C-99EF3F89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4BA8FE-93E5-4AF6-9A72-4B8C5D5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A4376A-4451-4FBB-8FB4-C1783EC5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79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91610-AF6F-4702-AE30-EC22335E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C7510A-2766-4C6D-9023-75B35A6F6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82790C-98FE-40B3-AB01-CF7AE4E23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5D0329-956E-446A-A687-07C0874B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4C7CAA-F64E-40E7-A18D-AEB0FA39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C901F7-7830-41DC-9BD9-1A3B5202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396150-ACC7-4CD9-BCCA-44356D01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746C30B-1FAD-4701-A870-64D1D2809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96194D-D802-448E-8FA4-EB0D0222E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677521-B66F-4478-B12A-5AC7EA6A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688B6-0BFC-4159-8E7B-56804137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B780C0-DC61-4861-BA5E-276C3B62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5F8EDD7-2862-4FA0-AFE0-7A846FED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0E3357-BADE-486E-820E-5668E3340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13A03F-F733-4F39-900D-18480D017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26C9A-FD14-4869-AF36-9F01CE4DC2E7}" type="datetimeFigureOut">
              <a:rPr lang="en-GB" smtClean="0"/>
              <a:t>10/05/2018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E388F1-752A-405C-AF58-22F31A09D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7C3FDF-AFB4-4E00-A7EF-F364A023E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1C81-2D2E-4443-A538-1886236A8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43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C8617F9-B999-4478-9C91-D6D531BC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BODRPG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374C0733-02A2-423B-A94D-B093A182C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3" y="1690688"/>
            <a:ext cx="10755887" cy="4607081"/>
          </a:xfrm>
        </p:spPr>
        <p:txBody>
          <a:bodyPr>
            <a:normAutofit/>
          </a:bodyPr>
          <a:lstStyle/>
          <a:p>
            <a:pPr lvl="1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lvl="1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iscipline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evision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 reparation </a:t>
            </a:r>
          </a:p>
          <a:p>
            <a:pPr lvl="1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roup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RPG for short)</a:t>
            </a:r>
          </a:p>
        </p:txBody>
      </p:sp>
    </p:spTree>
    <p:extLst>
      <p:ext uri="{BB962C8B-B14F-4D97-AF65-F5344CB8AC3E}">
        <p14:creationId xmlns:p14="http://schemas.microsoft.com/office/powerpoint/2010/main" val="1391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="" xmlns:a16="http://schemas.microsoft.com/office/drawing/2014/main" id="{0C9C1D4D-E04D-49D9-B2CB-FD4D6D82F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86" y="0"/>
            <a:ext cx="8742582" cy="68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4"/>
            <a:ext cx="12192000" cy="133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741"/>
            <a:ext cx="3953435" cy="5463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4" y="1335740"/>
            <a:ext cx="8238565" cy="1479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81" y="2785314"/>
            <a:ext cx="7496174" cy="1281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76" y="4130331"/>
            <a:ext cx="7286378" cy="26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1602889"/>
            <a:ext cx="7512424" cy="52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1602889"/>
            <a:ext cx="7512424" cy="5255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0139" y="2268069"/>
            <a:ext cx="14756801" cy="3316942"/>
          </a:xfrm>
          <a:prstGeom prst="rect">
            <a:avLst/>
          </a:prstGeom>
          <a:solidFill>
            <a:srgbClr val="3399FF"/>
          </a:solidFill>
        </p:spPr>
      </p:pic>
      <p:sp>
        <p:nvSpPr>
          <p:cNvPr id="7" name="Freeform 6"/>
          <p:cNvSpPr/>
          <p:nvPr/>
        </p:nvSpPr>
        <p:spPr>
          <a:xfrm>
            <a:off x="3340564" y="2447365"/>
            <a:ext cx="4872889" cy="3010626"/>
          </a:xfrm>
          <a:custGeom>
            <a:avLst/>
            <a:gdLst>
              <a:gd name="connsiteX0" fmla="*/ 998354 w 4872889"/>
              <a:gd name="connsiteY0" fmla="*/ 0 h 3010626"/>
              <a:gd name="connsiteX1" fmla="*/ 4342189 w 4872889"/>
              <a:gd name="connsiteY1" fmla="*/ 484094 h 3010626"/>
              <a:gd name="connsiteX2" fmla="*/ 4449765 w 4872889"/>
              <a:gd name="connsiteY2" fmla="*/ 1479176 h 3010626"/>
              <a:gd name="connsiteX3" fmla="*/ 281177 w 4872889"/>
              <a:gd name="connsiteY3" fmla="*/ 1855694 h 3010626"/>
              <a:gd name="connsiteX4" fmla="*/ 594942 w 4872889"/>
              <a:gd name="connsiteY4" fmla="*/ 2877670 h 3010626"/>
              <a:gd name="connsiteX5" fmla="*/ 2343060 w 4872889"/>
              <a:gd name="connsiteY5" fmla="*/ 2967317 h 301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889" h="3010626">
                <a:moveTo>
                  <a:pt x="998354" y="0"/>
                </a:moveTo>
                <a:cubicBezTo>
                  <a:pt x="2382654" y="118782"/>
                  <a:pt x="3766954" y="237565"/>
                  <a:pt x="4342189" y="484094"/>
                </a:cubicBezTo>
                <a:cubicBezTo>
                  <a:pt x="4917424" y="730623"/>
                  <a:pt x="5126600" y="1250576"/>
                  <a:pt x="4449765" y="1479176"/>
                </a:cubicBezTo>
                <a:cubicBezTo>
                  <a:pt x="3772930" y="1707776"/>
                  <a:pt x="923647" y="1622612"/>
                  <a:pt x="281177" y="1855694"/>
                </a:cubicBezTo>
                <a:cubicBezTo>
                  <a:pt x="-361294" y="2088776"/>
                  <a:pt x="251295" y="2692399"/>
                  <a:pt x="594942" y="2877670"/>
                </a:cubicBezTo>
                <a:cubicBezTo>
                  <a:pt x="938589" y="3062941"/>
                  <a:pt x="1640824" y="3015129"/>
                  <a:pt x="2343060" y="2967317"/>
                </a:cubicBez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E4FDEEAC-4753-4AE6-9ADD-3817023B9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21" y="0"/>
            <a:ext cx="5927180" cy="71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1602889"/>
            <a:ext cx="7512424" cy="52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5DAF014-C4BD-44E7-AFE5-4775B6E8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853452"/>
            <a:ext cx="5157787" cy="823912"/>
          </a:xfrm>
        </p:spPr>
        <p:txBody>
          <a:bodyPr/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B8B09F1B-7B18-4CD9-8A9D-01A1F048D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909173"/>
            <a:ext cx="5157786" cy="4280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Agreed by YM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Printed and online</a:t>
            </a:r>
          </a:p>
          <a:p>
            <a:pPr marL="0" indent="0">
              <a:buNone/>
            </a:pP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How we hold a business meeting and why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F812DF2A-227C-45D3-9445-0E9C0086F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3452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C4ADA2E3-047A-40D5-B9BF-2DD54B89A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09172"/>
            <a:ext cx="5183188" cy="43888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Handbooks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Agreed by appropriate body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Online and can be printed</a:t>
            </a:r>
          </a:p>
          <a:p>
            <a:pPr marL="0" indent="0">
              <a:buNone/>
            </a:pP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advice to clerks about keeping adequate records</a:t>
            </a:r>
          </a:p>
        </p:txBody>
      </p:sp>
    </p:spTree>
    <p:extLst>
      <p:ext uri="{BB962C8B-B14F-4D97-AF65-F5344CB8AC3E}">
        <p14:creationId xmlns:p14="http://schemas.microsoft.com/office/powerpoint/2010/main" val="26573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1B8C94-A80E-4CED-9BD9-0C036CA3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Chapter 16 - Quaker Marriage Procedure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BB8799B-C110-4248-A204-A02E1DDF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612036"/>
            <a:ext cx="3023295" cy="436876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B9D821-D1B0-40F0-AF23-9C3477F1F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46852"/>
            <a:ext cx="4686368" cy="4042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1-15 The meaning of marriage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5F92003-7E28-4FA6-A003-7920E788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0711" y="1681164"/>
            <a:ext cx="3352802" cy="367748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en-GB" sz="3200" dirty="0"/>
              <a:t>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B8A7EC8F-81E7-4B7E-9A7A-ACB1A5BF9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0712" y="2168181"/>
            <a:ext cx="5484675" cy="40214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16 Conversions of civil partnerships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17-21 Summary of procedure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22-24 Registering Officers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25-32 Detailed marriage procedure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33-45 Civil law requirements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46-56 The Quaker marriage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57-65 Recording of marriages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66-67 Celebration of commitment</a:t>
            </a:r>
          </a:p>
        </p:txBody>
      </p:sp>
    </p:spTree>
    <p:extLst>
      <p:ext uri="{BB962C8B-B14F-4D97-AF65-F5344CB8AC3E}">
        <p14:creationId xmlns:p14="http://schemas.microsoft.com/office/powerpoint/2010/main" val="14142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EFFE5E-949C-43B2-B997-67FCDC7F5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>
                <a:latin typeface="Arial" panose="020B0604020202020204" pitchFamily="34" charset="0"/>
                <a:cs typeface="Arial" panose="020B0604020202020204" pitchFamily="34" charset="0"/>
              </a:rPr>
              <a:t>Theism/</a:t>
            </a:r>
            <a:r>
              <a:rPr lang="en-GB" sz="6600" dirty="0" err="1">
                <a:latin typeface="Arial" panose="020B0604020202020204" pitchFamily="34" charset="0"/>
                <a:cs typeface="Arial" panose="020B0604020202020204" pitchFamily="34" charset="0"/>
              </a:rPr>
              <a:t>Nontheism</a:t>
            </a: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6600" dirty="0">
                <a:latin typeface="Arial" panose="020B0604020202020204" pitchFamily="34" charset="0"/>
                <a:cs typeface="Arial" panose="020B0604020202020204" pitchFamily="34" charset="0"/>
              </a:rPr>
              <a:t>Religious Difference</a:t>
            </a:r>
          </a:p>
        </p:txBody>
      </p:sp>
      <p:sp>
        <p:nvSpPr>
          <p:cNvPr id="8" name="Diagonal Stripe 7">
            <a:extLst>
              <a:ext uri="{FF2B5EF4-FFF2-40B4-BE49-F238E27FC236}">
                <a16:creationId xmlns="" xmlns:a16="http://schemas.microsoft.com/office/drawing/2014/main" id="{FF9A4795-777E-4B9C-9E9B-FC4ED65066A3}"/>
              </a:ext>
            </a:extLst>
          </p:cNvPr>
          <p:cNvSpPr/>
          <p:nvPr/>
        </p:nvSpPr>
        <p:spPr>
          <a:xfrm>
            <a:off x="2703443" y="2120348"/>
            <a:ext cx="7103166" cy="569843"/>
          </a:xfrm>
          <a:prstGeom prst="diagStripe">
            <a:avLst>
              <a:gd name="adj" fmla="val 848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1" y="0"/>
            <a:ext cx="609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72D79241-72CC-45A9-8629-EB9FCC0E6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11" y="0"/>
            <a:ext cx="4369301" cy="674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81C63D8F-660F-47F3-B672-0FC1C000F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0667"/>
            <a:ext cx="10515600" cy="50762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Openheartedly</a:t>
            </a:r>
          </a:p>
        </p:txBody>
      </p:sp>
    </p:spTree>
    <p:extLst>
      <p:ext uri="{BB962C8B-B14F-4D97-AF65-F5344CB8AC3E}">
        <p14:creationId xmlns:p14="http://schemas.microsoft.com/office/powerpoint/2010/main" val="6469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7339C6-6988-43C8-B269-D8BBE1D8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Subatomic particles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34" y="1520575"/>
            <a:ext cx="6395663" cy="47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EE21BB-B9E0-4600-B2E4-F2EB2167A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canst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thou say?</a:t>
            </a:r>
          </a:p>
        </p:txBody>
      </p:sp>
    </p:spTree>
    <p:extLst>
      <p:ext uri="{BB962C8B-B14F-4D97-AF65-F5344CB8AC3E}">
        <p14:creationId xmlns:p14="http://schemas.microsoft.com/office/powerpoint/2010/main" val="10591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BF4CD5-4C34-4610-B295-5D97E4C32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Don’t do half a job</a:t>
            </a:r>
          </a:p>
        </p:txBody>
      </p:sp>
    </p:spTree>
    <p:extLst>
      <p:ext uri="{BB962C8B-B14F-4D97-AF65-F5344CB8AC3E}">
        <p14:creationId xmlns:p14="http://schemas.microsoft.com/office/powerpoint/2010/main" val="19076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04555-5182-4619-A2B5-A4851594B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557" y="968188"/>
            <a:ext cx="10002195" cy="4123765"/>
          </a:xfrm>
        </p:spPr>
        <p:txBody>
          <a:bodyPr>
            <a:normAutofit fontScale="90000"/>
          </a:bodyPr>
          <a:lstStyle/>
          <a:p>
            <a:pPr algn="l">
              <a:lnSpc>
                <a:spcPct val="108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Don’t do half a job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Core / Supplementary split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Difference a richness not a flaw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 creative</a:t>
            </a:r>
          </a:p>
        </p:txBody>
      </p:sp>
    </p:spTree>
    <p:extLst>
      <p:ext uri="{BB962C8B-B14F-4D97-AF65-F5344CB8AC3E}">
        <p14:creationId xmlns:p14="http://schemas.microsoft.com/office/powerpoint/2010/main" val="24410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3DB7A6-E880-4DAC-9039-E43FA5D5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64" y="2504667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Speaking as me not clerk of RPG</a:t>
            </a:r>
          </a:p>
        </p:txBody>
      </p:sp>
    </p:spTree>
    <p:extLst>
      <p:ext uri="{BB962C8B-B14F-4D97-AF65-F5344CB8AC3E}">
        <p14:creationId xmlns:p14="http://schemas.microsoft.com/office/powerpoint/2010/main" val="31857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8B816-87B7-4ACB-A8D4-38903BD8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Patching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repatching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29" y="1420906"/>
            <a:ext cx="4024032" cy="53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188259"/>
            <a:ext cx="4285128" cy="6465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43" y="1309818"/>
            <a:ext cx="7391957" cy="39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4602D5C2-77F2-485C-88E2-E680A431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8884" r="6974" b="7777"/>
          <a:stretch/>
        </p:blipFill>
        <p:spPr>
          <a:xfrm>
            <a:off x="0" y="972669"/>
            <a:ext cx="5795204" cy="4518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77" y="999564"/>
            <a:ext cx="5988423" cy="44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1199DE1F-4207-954E-8FD8-06A8FC0D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5256" y="1033787"/>
            <a:ext cx="5160393" cy="51098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6" y="1008531"/>
            <a:ext cx="6580094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TLSHAPE_TB_00000000000000000000000000000000_LeftEndCaps" hidden="1"/>
          <p:cNvSpPr txBox="1"/>
          <p:nvPr>
            <p:custDataLst>
              <p:tags r:id="rId2"/>
            </p:custDataLst>
          </p:nvPr>
        </p:nvSpPr>
        <p:spPr>
          <a:xfrm>
            <a:off x="254000" y="30989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 smtClean="0">
                <a:solidFill>
                  <a:schemeClr val="accent2"/>
                </a:solidFill>
                <a:latin typeface="Calibri" panose="020F0502020204030204" pitchFamily="34" charset="0"/>
              </a:rPr>
              <a:t>1900</a:t>
            </a:r>
            <a:endParaRPr lang="en-GB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OTLSHAPE_TB_00000000000000000000000000000000_ScaleContainer"/>
          <p:cNvSpPr/>
          <p:nvPr>
            <p:custDataLst>
              <p:tags r:id="rId3"/>
            </p:custDataLst>
          </p:nvPr>
        </p:nvSpPr>
        <p:spPr>
          <a:xfrm>
            <a:off x="844465" y="3048000"/>
            <a:ext cx="10515600" cy="381000"/>
          </a:xfrm>
          <a:prstGeom prst="roundRect">
            <a:avLst>
              <a:gd name="adj" fmla="val 100000"/>
            </a:avLst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TLSHAPE_TB_00000000000000000000000000000000_ElapsedTime"/>
          <p:cNvSpPr/>
          <p:nvPr>
            <p:custDataLst>
              <p:tags r:id="rId4"/>
            </p:custDataLst>
          </p:nvPr>
        </p:nvSpPr>
        <p:spPr>
          <a:xfrm>
            <a:off x="844465" y="3048000"/>
            <a:ext cx="102870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TLSHAPE_TB_00000000000000000000000000000000_TodayMarkerShape"/>
          <p:cNvSpPr/>
          <p:nvPr>
            <p:custDataLst>
              <p:tags r:id="rId5"/>
            </p:custDataLst>
          </p:nvPr>
        </p:nvSpPr>
        <p:spPr>
          <a:xfrm>
            <a:off x="9505226" y="3492500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TLSHAPE_TB_00000000000000000000000000000000_TodayMarkerText"/>
          <p:cNvSpPr txBox="1"/>
          <p:nvPr>
            <p:custDataLst>
              <p:tags r:id="rId6"/>
            </p:custDataLst>
          </p:nvPr>
        </p:nvSpPr>
        <p:spPr>
          <a:xfrm>
            <a:off x="9435376" y="3683000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200" spc="-12" dirty="0" smtClean="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  <a:endParaRPr lang="en-GB" sz="1200" spc="-12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TLSHAPE_TB_00000000000000000000000000000000_TimescaleInterval1"/>
          <p:cNvSpPr txBox="1"/>
          <p:nvPr>
            <p:custDataLst>
              <p:tags r:id="rId7"/>
            </p:custDataLst>
          </p:nvPr>
        </p:nvSpPr>
        <p:spPr>
          <a:xfrm>
            <a:off x="1073065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1900</a:t>
            </a:r>
            <a:endParaRPr lang="en-GB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52" name="OTLSHAPE_TB_00000000000000000000000000000000_Separator1"/>
          <p:cNvCxnSpPr/>
          <p:nvPr>
            <p:custDataLst>
              <p:tags r:id="rId8"/>
            </p:custDataLst>
          </p:nvPr>
        </p:nvCxnSpPr>
        <p:spPr>
          <a:xfrm>
            <a:off x="2462799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TLSHAPE_TB_00000000000000000000000000000000_TimescaleInterval2"/>
          <p:cNvSpPr txBox="1"/>
          <p:nvPr>
            <p:custDataLst>
              <p:tags r:id="rId9"/>
            </p:custDataLst>
          </p:nvPr>
        </p:nvSpPr>
        <p:spPr>
          <a:xfrm>
            <a:off x="2526299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1920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54" name="OTLSHAPE_TB_00000000000000000000000000000000_Separator2"/>
          <p:cNvCxnSpPr/>
          <p:nvPr>
            <p:custDataLst>
              <p:tags r:id="rId10"/>
            </p:custDataLst>
          </p:nvPr>
        </p:nvCxnSpPr>
        <p:spPr>
          <a:xfrm>
            <a:off x="3916033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TLSHAPE_TB_00000000000000000000000000000000_TimescaleInterval3"/>
          <p:cNvSpPr txBox="1"/>
          <p:nvPr>
            <p:custDataLst>
              <p:tags r:id="rId11"/>
            </p:custDataLst>
          </p:nvPr>
        </p:nvSpPr>
        <p:spPr>
          <a:xfrm>
            <a:off x="3979533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1940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56" name="OTLSHAPE_TB_00000000000000000000000000000000_Separator3"/>
          <p:cNvCxnSpPr/>
          <p:nvPr>
            <p:custDataLst>
              <p:tags r:id="rId12"/>
            </p:custDataLst>
          </p:nvPr>
        </p:nvCxnSpPr>
        <p:spPr>
          <a:xfrm>
            <a:off x="5369266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TLSHAPE_TB_00000000000000000000000000000000_TimescaleInterval4"/>
          <p:cNvSpPr txBox="1"/>
          <p:nvPr>
            <p:custDataLst>
              <p:tags r:id="rId13"/>
            </p:custDataLst>
          </p:nvPr>
        </p:nvSpPr>
        <p:spPr>
          <a:xfrm>
            <a:off x="5432766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1960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58" name="OTLSHAPE_TB_00000000000000000000000000000000_Separator4"/>
          <p:cNvCxnSpPr/>
          <p:nvPr>
            <p:custDataLst>
              <p:tags r:id="rId14"/>
            </p:custDataLst>
          </p:nvPr>
        </p:nvCxnSpPr>
        <p:spPr>
          <a:xfrm>
            <a:off x="6822500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TLSHAPE_TB_00000000000000000000000000000000_TimescaleInterval5"/>
          <p:cNvSpPr txBox="1"/>
          <p:nvPr>
            <p:custDataLst>
              <p:tags r:id="rId15"/>
            </p:custDataLst>
          </p:nvPr>
        </p:nvSpPr>
        <p:spPr>
          <a:xfrm>
            <a:off x="6886000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1980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60" name="OTLSHAPE_TB_00000000000000000000000000000000_Separator5"/>
          <p:cNvCxnSpPr/>
          <p:nvPr>
            <p:custDataLst>
              <p:tags r:id="rId16"/>
            </p:custDataLst>
          </p:nvPr>
        </p:nvCxnSpPr>
        <p:spPr>
          <a:xfrm>
            <a:off x="8275968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TLSHAPE_TB_00000000000000000000000000000000_TimescaleInterval6"/>
          <p:cNvSpPr txBox="1"/>
          <p:nvPr>
            <p:custDataLst>
              <p:tags r:id="rId17"/>
            </p:custDataLst>
          </p:nvPr>
        </p:nvSpPr>
        <p:spPr>
          <a:xfrm>
            <a:off x="8339468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2000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62" name="OTLSHAPE_TB_00000000000000000000000000000000_Separator6"/>
          <p:cNvCxnSpPr/>
          <p:nvPr>
            <p:custDataLst>
              <p:tags r:id="rId18"/>
            </p:custDataLst>
          </p:nvPr>
        </p:nvCxnSpPr>
        <p:spPr>
          <a:xfrm>
            <a:off x="9729201" y="3111500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TLSHAPE_TB_00000000000000000000000000000000_TimescaleInterval7"/>
          <p:cNvSpPr txBox="1"/>
          <p:nvPr>
            <p:custDataLst>
              <p:tags r:id="rId19"/>
            </p:custDataLst>
          </p:nvPr>
        </p:nvSpPr>
        <p:spPr>
          <a:xfrm>
            <a:off x="9792701" y="3145473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2020</a:t>
            </a:r>
            <a:endParaRPr lang="en-GB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OTLSHAPE_T_5cd01e60c31d4676b5df0fae3ee025b2_ShapePercentage" hidden="1"/>
          <p:cNvSpPr/>
          <p:nvPr>
            <p:custDataLst>
              <p:tags r:id="rId20"/>
            </p:custDataLst>
          </p:nvPr>
        </p:nvSpPr>
        <p:spPr>
          <a:xfrm>
            <a:off x="1009565" y="394525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TLSHAPE_T_5cd01e60c31d4676b5df0fae3ee025b2_Duration" hidden="1"/>
          <p:cNvSpPr txBox="1"/>
          <p:nvPr>
            <p:custDataLst>
              <p:tags r:id="rId21"/>
            </p:custDataLst>
          </p:nvPr>
        </p:nvSpPr>
        <p:spPr>
          <a:xfrm>
            <a:off x="0" y="3945255"/>
            <a:ext cx="5207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</a:rPr>
              <a:t>7304 days</a:t>
            </a:r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OTLSHAPE_T_5cd01e60c31d4676b5df0fae3ee025b2_TextPercentage" hidden="1"/>
          <p:cNvSpPr txBox="1"/>
          <p:nvPr>
            <p:custDataLst>
              <p:tags r:id="rId22"/>
            </p:custDataLst>
          </p:nvPr>
        </p:nvSpPr>
        <p:spPr>
          <a:xfrm>
            <a:off x="0" y="41002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OTLSHAPE_T_5cd01e60c31d4676b5df0fae3ee025b2_JoinedDate" hidden="1"/>
          <p:cNvSpPr txBox="1"/>
          <p:nvPr>
            <p:custDataLst>
              <p:tags r:id="rId23"/>
            </p:custDataLst>
          </p:nvPr>
        </p:nvSpPr>
        <p:spPr>
          <a:xfrm>
            <a:off x="0" y="41002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OTLSHAPE_T_5cd01e60c31d4676b5df0fae3ee025b2_Title"/>
          <p:cNvSpPr txBox="1"/>
          <p:nvPr>
            <p:custDataLst>
              <p:tags r:id="rId24"/>
            </p:custDataLst>
          </p:nvPr>
        </p:nvSpPr>
        <p:spPr>
          <a:xfrm>
            <a:off x="1378020" y="2047976"/>
            <a:ext cx="428746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400" b="1" spc="-14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  <a:endParaRPr lang="en-GB" sz="1400" b="1" spc="-14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TLSHAPE_T_f7a059d0cc6b4d75b22ad88daa61add6_ShapePercentage" hidden="1"/>
          <p:cNvSpPr/>
          <p:nvPr>
            <p:custDataLst>
              <p:tags r:id="rId25"/>
            </p:custDataLst>
          </p:nvPr>
        </p:nvSpPr>
        <p:spPr>
          <a:xfrm>
            <a:off x="1009565" y="421195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TLSHAPE_T_f7a059d0cc6b4d75b22ad88daa61add6_Duration" hidden="1"/>
          <p:cNvSpPr txBox="1"/>
          <p:nvPr>
            <p:custDataLst>
              <p:tags r:id="rId26"/>
            </p:custDataLst>
          </p:nvPr>
        </p:nvSpPr>
        <p:spPr>
          <a:xfrm>
            <a:off x="0" y="4211955"/>
            <a:ext cx="5842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</a:rPr>
              <a:t>43216 days</a:t>
            </a:r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OTLSHAPE_T_f7a059d0cc6b4d75b22ad88daa61add6_TextPercentage" hidden="1"/>
          <p:cNvSpPr txBox="1"/>
          <p:nvPr>
            <p:custDataLst>
              <p:tags r:id="rId27"/>
            </p:custDataLst>
          </p:nvPr>
        </p:nvSpPr>
        <p:spPr>
          <a:xfrm>
            <a:off x="0" y="43669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OTLSHAPE_T_f7a059d0cc6b4d75b22ad88daa61add6_JoinedDate" hidden="1"/>
          <p:cNvSpPr txBox="1"/>
          <p:nvPr>
            <p:custDataLst>
              <p:tags r:id="rId28"/>
            </p:custDataLst>
          </p:nvPr>
        </p:nvSpPr>
        <p:spPr>
          <a:xfrm>
            <a:off x="0" y="43669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OTLSHAPE_T_f7a059d0cc6b4d75b22ad88daa61add6_Title"/>
          <p:cNvSpPr txBox="1"/>
          <p:nvPr>
            <p:custDataLst>
              <p:tags r:id="rId29"/>
            </p:custDataLst>
          </p:nvPr>
        </p:nvSpPr>
        <p:spPr>
          <a:xfrm>
            <a:off x="1980616" y="1502884"/>
            <a:ext cx="545683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400" b="1" spc="-14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  <a:endParaRPr lang="en-GB" sz="1400" b="1" spc="-14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TLSHAPE_T_fecdc54d00654e27ba030cd46d25ff80_ShapePercentage" hidden="1"/>
          <p:cNvSpPr/>
          <p:nvPr>
            <p:custDataLst>
              <p:tags r:id="rId30"/>
            </p:custDataLst>
          </p:nvPr>
        </p:nvSpPr>
        <p:spPr>
          <a:xfrm>
            <a:off x="2719087" y="447865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TLSHAPE_T_fecdc54d00654e27ba030cd46d25ff80_Duration" hidden="1"/>
          <p:cNvSpPr txBox="1"/>
          <p:nvPr>
            <p:custDataLst>
              <p:tags r:id="rId31"/>
            </p:custDataLst>
          </p:nvPr>
        </p:nvSpPr>
        <p:spPr>
          <a:xfrm>
            <a:off x="0" y="4478655"/>
            <a:ext cx="5207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</a:rPr>
              <a:t>7305 days</a:t>
            </a:r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OTLSHAPE_T_fecdc54d00654e27ba030cd46d25ff80_TextPercentage" hidden="1"/>
          <p:cNvSpPr txBox="1"/>
          <p:nvPr>
            <p:custDataLst>
              <p:tags r:id="rId32"/>
            </p:custDataLst>
          </p:nvPr>
        </p:nvSpPr>
        <p:spPr>
          <a:xfrm>
            <a:off x="0" y="46336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OTLSHAPE_T_fecdc54d00654e27ba030cd46d25ff80_JoinedDate" hidden="1"/>
          <p:cNvSpPr txBox="1"/>
          <p:nvPr>
            <p:custDataLst>
              <p:tags r:id="rId33"/>
            </p:custDataLst>
          </p:nvPr>
        </p:nvSpPr>
        <p:spPr>
          <a:xfrm>
            <a:off x="0" y="46336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7" name="OTLSHAPE_T_fecdc54d00654e27ba030cd46d25ff80_Title"/>
          <p:cNvSpPr txBox="1"/>
          <p:nvPr>
            <p:custDataLst>
              <p:tags r:id="rId34"/>
            </p:custDataLst>
          </p:nvPr>
        </p:nvSpPr>
        <p:spPr>
          <a:xfrm>
            <a:off x="3154010" y="2033802"/>
            <a:ext cx="448506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400" b="1" spc="-14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en-GB" sz="1400" b="1" spc="-14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737721" y="1833747"/>
            <a:ext cx="616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1967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353319" y="1985179"/>
            <a:ext cx="375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>
            <a:stCxn id="71" idx="2"/>
          </p:cNvCxnSpPr>
          <p:nvPr/>
        </p:nvCxnSpPr>
        <p:spPr>
          <a:xfrm flipH="1">
            <a:off x="1586429" y="2263420"/>
            <a:ext cx="5964" cy="784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79" idx="2"/>
          </p:cNvCxnSpPr>
          <p:nvPr/>
        </p:nvCxnSpPr>
        <p:spPr>
          <a:xfrm flipH="1">
            <a:off x="2253457" y="1718328"/>
            <a:ext cx="1" cy="1329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7" idx="2"/>
          </p:cNvCxnSpPr>
          <p:nvPr/>
        </p:nvCxnSpPr>
        <p:spPr>
          <a:xfrm>
            <a:off x="3378263" y="2249246"/>
            <a:ext cx="0" cy="798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8" idx="2"/>
          </p:cNvCxnSpPr>
          <p:nvPr/>
        </p:nvCxnSpPr>
        <p:spPr>
          <a:xfrm flipH="1">
            <a:off x="6046193" y="2141524"/>
            <a:ext cx="1" cy="906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9541258" y="2385289"/>
            <a:ext cx="1" cy="662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958467" y="4504247"/>
            <a:ext cx="990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Revisions (not reviews) of Church Government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63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3E65E8C6-4F0A-4F97-82CC-B97C9BE15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8" y="0"/>
            <a:ext cx="9226105" cy="69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CA655B6A-68C1-434E-AC84-7A2F23F76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0" t="46479"/>
          <a:stretch/>
        </p:blipFill>
        <p:spPr>
          <a:xfrm>
            <a:off x="0" y="791646"/>
            <a:ext cx="5129479" cy="540296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6778393-6DFD-4071-8B98-1F6B3ED15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49" y="978929"/>
            <a:ext cx="6440851" cy="50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288"/>
            <a:ext cx="6482993" cy="4982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831" y="897280"/>
            <a:ext cx="54624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m51bGwsIlZlcnNpb24iOnsiJGlkIjoiMiIsIlZlcnNpb24iOiIzLjEuMiIsIk9yaWdpbmFsQXNzZW1ibHlWZXJzaW9uIjoiMy4yMy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AsIkciOjExNCwiQiI6MTg4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jU1LCJHIjowLCJCIjowfX0sIkFwcGVuZFllYXJPblllYXJDaGFuZ2UiOnRydWUsIkVsYXBzZWRUaW1lRm9ybWF0Ijox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4LjAsIkhlaWdodCI6MjA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xMSwiRm9udE5hbWUiOiJDYWxpYnJpIiwiSXNCb2xkIjp0cnVlLCJJc0l0YWxpYyI6ZmFsc2UsIklzVW5kZXJsaW5lZCI6ZmFsc2UsIlBhcmVudFN0eWxlIjpudWxsfSwiQXV0b1NpemUiOjAsIkZvcmVncm91bmQiOnsiJGlkIjoiNjkiLCJDb2xvciI6eyIkaWQiOiI3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A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3OCIsIlRvcCI6MCwiTGVmdCI6MCwiUmlnaHQiOjAsIkJvdHRvbSI6MH0sIlBhZGRpbmciOnsiJGlkIjoiNzkiLCJUb3AiOjAsIkxlZnQiOjAsIlJpZ2h0IjowLCJCb3R0b20iOjB9LCJCYWNrZ3JvdW5kIjp7IiRpZCI6IjgwIiwiQ29sb3IiOnsiJHJlZiI6IjIwIn19LCJJc1Zpc2libGUiOnRydWUsIldpZHRoIjowLjAsIkhlaWdodCI6MC4wLCJCb3JkZXJTdHlsZSI6bnVsbCwiUGFyZW50U3R5bGUiOm51bGx9LCJEYXRlRm9ybWF0Ijp7IiRpZCI6Ijgx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RGVmYXVsdFRhc2tTdHlsZSI6eyIkaWQiOiI4MiIsIlNoYXBlIjoyLCJTaGFwZVRoaWNrbmVzcyI6MSwiRHVyYXRpb25Gb3JtYXQiOjAsIkluY2x1ZGVOb25Xb3JraW5nRGF5c0luRHVyYXRpb24iOmZhbHNlLCJQZXJjZW50YWdlQ29tcGxldGVTdHlsZSI6eyIkaWQiOiI4MyIsIkZvbnRTZXR0aW5ncyI6eyIkaWQiOiI4NCIsIkZvbnRTaXplIjoxMCwiRm9udE5hbWUiOiJDYWxpYnJpIiwiSXNCb2xkIjpmYWxzZSwiSXNJdGFsaWMiOmZhbHNlLCJJc1VuZGVybGluZWQiOmZhbHNlLCJQYXJlbnRTdHlsZSI6bnVsbH0sIkF1dG9TaXplIjowLCJGb3JlZ3JvdW5kIjp7IiRpZCI6Ijg1IiwiQ29sb3IiOnsiJGlkIjoiODY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4NyIsIlRvcCI6MCwiTGVmdCI6MCwiUmlnaHQiOjAsIkJvdHRvbSI6MH0sIlBhZGRpbmciOnsiJGlkIjoiODgiLCJUb3AiOjAsIkxlZnQiOjAsIlJpZ2h0IjowLCJCb3R0b20iOjB9LCJCYWNrZ3JvdW5kIjp7IiRpZCI6Ijg5IiwiQ29sb3IiOnsiJHJlZiI6IjIwIn19LCJJc1Zpc2libGUiOnRydWUsIldpZHRoIjowLjAsIkhlaWdodCI6MC4wLCJCb3JkZXJTdHlsZSI6bnVsbCwiUGFyZW50U3R5bGUiOm51bGx9LCJEdXJhdGlvblN0eWxlIjp7IiRpZCI6IjkwIiwiRm9udFNldHRpbmdzIjp7IiRpZCI6IjkxIiwiRm9udFNpemUiOjEwLCJGb250TmFtZSI6IkNhbGlicmkiLCJJc0JvbGQiOmZhbHNlLCJJc0l0YWxpYyI6ZmFsc2UsIklzVW5kZXJsaW5lZCI6ZmFsc2UsIlBhcmVudFN0eWxlIjpudWxsfSwiQXV0b1NpemUiOjAsIkZvcmVncm91bmQiOnsiJGlkIjoiOTIiLCJDb2xvciI6eyIkaWQiOiI5M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k0IiwiVG9wIjowLCJMZWZ0IjowLCJSaWdodCI6MCwiQm90dG9tIjowfSwiUGFkZGluZyI6eyIkaWQiOiI5NSIsIlRvcCI6MCwiTGVmdCI6MCwiUmlnaHQiOjAsIkJvdHRvbSI6MH0sIkJhY2tncm91bmQiOnsiJGlkIjoiOTYiLCJDb2xvciI6eyIkcmVmIjoiMjAifX0sIklzVmlzaWJsZSI6dHJ1ZSwiV2lkdGgiOjAuMCwiSGVpZ2h0IjowLjAsIkJvcmRlclN0eWxlIjpudWxsLCJQYXJlbnRTdHlsZSI6bnVsbH0sIkhvcml6b250YWxDb25uZWN0b3JTdHlsZSI6eyIkaWQiOiI5NyIsIkxpbmVDb2xvciI6eyIkaWQiOiI5OCIsIiR0eXBlIjoiTkxSRS5Db21tb24uRG9tLlNvbGlkQ29sb3JCcnVzaCwgTkxSRS5Db21tb24iLCJDb2xvciI6eyIkaWQiOiI5OSIsIkEiOjI1NSwiUiI6MjA0LCJHIjoyMDQsIkIiOjIwNH19LCJMaW5lV2VpZ2h0IjoxLjAsIkxpbmVUeXBlIjowLCJQYXJlbnRTdHlsZSI6bnVsbH0sIlZlcnRpY2FsQ29ubmVjdG9yU3R5bGUiOnsiJGlkIjoiMTAwIiwiTGluZUNvbG9yIjp7IiRpZCI6IjEwMSIsIiR0eXBlIjoiTkxSRS5Db21tb24uRG9tLlNvbGlkQ29sb3JCcnVzaCwgTkxSRS5Db21tb24iLCJDb2xvciI6eyIkaWQiOiIxMDI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Y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xLCJGb250TmFtZSI6IkNhbGlicmkiLCJJc0JvbGQiOnRydWUsIklzSXRhbGljIjpmYWxzZSwiSXNVbmRlcmxpbmVkIjpmYWxzZSwiUGFyZW50U3R5bGUiOm51bGx9LCJBdXRvU2l6ZSI6MCwiRm9yZWdyb3VuZCI6eyIkaWQiOiIxMTMiLCJDb2xvciI6eyIkaWQiOiIxMTQ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iIsIlRvcCI6MCwiTGVmdCI6MCwiUmlnaHQiOjAsIkJvdHRvbSI6MH0sIlBhZGRpbmciOnsiJGlkIjoiMTIzIiwiVG9wIjowLCJMZWZ0IjowLCJSaWdodCI6MCwiQm90dG9tIjowfSwiQmFja2dyb3VuZCI6eyIkaWQiOiIxMjQiLCJDb2xvciI6eyIkcmVmIjoiMjAifX0sIklzVmlzaWJsZSI6dHJ1ZSwiV2lkdGgiOjAuMCwiSGVpZ2h0IjowLjAsIkJvcmRlclN0eWxlIjpudWxsLCJQYXJlbnRTdHlsZSI6bnVsbH0sIkRhdGVGb3JtYXQiOnsiJGlkIjoiMTI1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EdXJhdGlvbkZvcm1hdCI6ZmFsc2UsIkR1cmF0aW9uUG9zaXRpb24iOmZhbHNlLCJFbmREYXRlUG9zaXRpb24iOmZhbHNlLCJJc0JlbG93VGltZWJhbmQiOmZhbHNlLCJQZXJjZW50YWdlQ29tcGxldGVkUG9zaXRpb24iOmZhbHNlLCJTaGFwZSI6ZmFsc2UsIlNoYXBlVGhpY2tuZXNzIjpmYWxzZSwiU3BhY2luZyI6ZmFsc2UsIlN0YXJ0RGF0ZVBvc2l0aW9uIjpmYWxzZSwiVGl0bGVQb3NpdGlvbiI6ZmFsc2UsIkRhdGVGb3JtYXQiOmZhbHNlLCJJc1Zpc2libGUiOmZhbHNlLCJNYXJnaW4iOmZhbHNlfX0sIlNob3dFbGFwc2VkVGltZUdyYWRpZW50U3R5bGUiOmZhbHNlfSwiU2NhbGUiOnsiJGlkIjoiMTI3IiwiU3RhcnREYXRlIjoiMDAwMS0wMS0wMVQwMDowMDowMCIsIkVuZERhdGUiOiIyMDE4LTA0LTI3VDIzOjU5OjAwIiwiRm9ybWF0IjoiTU1NIiwiVHlwZSI6NCwiQXV0b0RhdGVSYW5nZSI6dHJ1ZSwiV29ya2luZ0RheXMiOjEyNywiVG9kYXlNYXJrZXJUZXh0IjoiVG9kYXkiLCJBdXRvU2NhbGVUeXBlIjp0cnVlfSwiTWlsZXN0b25lcyI6W10sIlRhc2tzIjpbeyIkaWQiOiIxMjgiLCJHcm91cE5hbWUiOm51bGwsIlN0YXJ0RGF0ZSI6IjE5MDAtMDEtMDFUMDA6MDA6MDAiLCJFbmREYXRlIjoiMTkxOS0xMi0zMVQyMzo1OTowMCIsIlBlcmNlbnRhZ2VDb21wbGV0ZSI6bnVsbCwiU3R5bGUiOnsiJGlkIjoiMTI5IiwiU2hhcGUiOjIsIlNoYXBlVGhpY2tuZXNzIjoxLCJEdXJhdGlvbkZvcm1hdCI6MCwiSW5jbHVkZU5vbldvcmtpbmdEYXlzSW5EdXJhdGlvbiI6ZmFsc2UsIlBlcmNlbnRhZ2VDb21wbGV0ZVN0eWxlIjp7IiRpZCI6IjEzMCIsIkZvbnRTZXR0aW5ncyI6eyIkaWQiOiIxMzEiLCJGb250U2l6ZSI6MTAsIkZvbnROYW1lIjoiQ2FsaWJyaSIsIklzQm9sZCI6ZmFsc2UsIklzSXRhbGljIjpmYWxzZSwiSXNVbmRlcmxpbmVkIjpmYWxzZSwiUGFyZW50U3R5bGUiOm51bGx9LCJBdXRvU2l6ZSI6MCwiRm9yZWdyb3VuZCI6eyIkaWQiOiIxMzIiLCJDb2xvciI6eyIkcmVmIjoiODYifX0sIk1heFdpZHRoIjoyMDAuMCwiTWF4SGVpZ2h0IjoiSW5maW5pdHkiLCJTbWFydEZvcmVncm91bmRJc0FjdGl2ZSI6ZmFsc2UsIkhvcml6b250YWxBbGlnbm1lbnQiOjAsIlZlcnRpY2FsQWxpZ25tZW50IjowLCJTbWFydEZvcmVncm91bmQiOm51bGwsIkJhY2tncm91bmRGaWxsVHlwZSI6MCwiTWFyZ2luIjp7IiRpZCI6IjEzMyIsIlRvcCI6MCwiTGVmdCI6MCwiUmlnaHQiOjAsIkJvdHRvbSI6MH0sIlBhZGRpbmciOnsiJGlkIjoiMTM0IiwiVG9wIjowLCJMZWZ0IjowLCJSaWdodCI6MCwiQm90dG9tIjowfSwiQmFja2dyb3VuZCI6eyIkcmVmIjoiODkifSwiSXNWaXNpYmxlIjp0cnVlLCJXaWR0aCI6MC4wLCJIZWlnaHQiOjAuMCwiQm9yZGVyU3R5bGUiOnsiJGlkIjoiMTM1IiwiTGluZUNvbG9yIjpudWxsLCJMaW5lV2VpZ2h0IjowLjAsIkxpbmVUeXBlIjowLCJQYXJlbnRTdHlsZSI6bnVsbH0sIlBhcmVudFN0eWxlIjpudWxsfSwiRHVyYXRpb25TdHlsZSI6eyIkaWQiOiIxMzYiLCJGb250U2V0dGluZ3MiOnsiJGlkIjoiMTM3IiwiRm9udFNpemUiOjEwLCJGb250TmFtZSI6IkNhbGlicmkiLCJJc0JvbGQiOmZhbHNlLCJJc0l0YWxpYyI6ZmFsc2UsIklzVW5kZXJsaW5lZCI6ZmFsc2UsIlBhcmVudFN0eWxlIjpudWxsfSwiQXV0b1NpemUiOjAsIkZvcmVncm91bmQiOnsiJGlkIjoiMTM4IiwiQ29sb3IiOnsiJHJlZiI6IjkzIn19LCJNYXhXaWR0aCI6MjAwLjAsIk1heEhlaWdodCI6IkluZmluaXR5IiwiU21hcnRGb3JlZ3JvdW5kSXNBY3RpdmUiOmZhbHNlLCJIb3Jpem9udGFsQWxpZ25tZW50IjowLCJWZXJ0aWNhbEFsaWdubWVudCI6MCwiU21hcnRGb3JlZ3JvdW5kIjpudWxsLCJCYWNrZ3JvdW5kRmlsbFR5cGUiOjAsIk1hcmdpbiI6eyIkaWQiOiIxMzkiLCJUb3AiOjAsIkxlZnQiOjAsIlJpZ2h0IjowLCJCb3R0b20iOjB9LCJQYWRkaW5nIjp7IiRpZCI6IjE0MCIsIlRvcCI6MCwiTGVmdCI6MCwiUmlnaHQiOjAsIkJvdHRvbSI6MH0sIkJhY2tncm91bmQiOnsiJHJlZiI6Ijk2In0sIklzVmlzaWJsZSI6dHJ1ZSwiV2lkdGgiOjAuMCwiSGVpZ2h0IjowLjAsIkJvcmRlclN0eWxlIjp7IiRpZCI6IjE0MSIsIkxpbmVDb2xvciI6bnVsbCwiTGluZVdlaWdodCI6MC4wLCJMaW5lVHlwZSI6MCwiUGFyZW50U3R5bGUiOm51bGx9LCJQYXJlbnRTdHlsZSI6bnVsbH0sIkhvcml6b250YWxDb25uZWN0b3JTdHlsZSI6eyIkaWQiOiIxNDIiLCJMaW5lQ29sb3IiOnsiJHJlZiI6Ijk4In0sIkxpbmVXZWlnaHQiOjEuMCwiTGluZVR5cGUiOjAsIlBhcmVudFN0eWxlIjpudWxsfSwiVmVydGljYWxDb25uZWN0b3JTdHlsZSI6eyIkaWQiOiIxNDMiLCJMaW5lQ29sb3IiOnsiJHJlZiI6IjEwMSJ9LCJMaW5lV2VpZ2h0IjowLjAsIkxpbmVUeXBlIjowLCJQYXJlbnRTdHlsZSI6bnVsbH0sIk1hcmdpbiI6bnVsbCwiU3RhcnREYXRlUG9zaXRpb24iOjMsIkVuZERhdGVQb3NpdGlvbiI6NCwiRGF0ZUlzVmlzaWJsZSI6dHJ1ZSwiVGl0bGVQb3NpdGlvbiI6MiwiRHVyYXRpb25Qb3NpdGlvbiI6NiwiUGVyY2VudGFnZUNvbXBsZXRlZFBvc2l0aW9uIjo2LCJTcGFjaW5nIjo1LCJJc0JlbG93VGltZWJhbmQiOnRydWUsIlBlcmNlbnRhZ2VDb21wbGV0ZVNoYXBlT3BhY2l0eSI6MzUsIlNoYXBlU3R5bGUiOnsiJGlkIjoiMTQ0IiwiTWFyZ2luIjp7IiRpZCI6IjE0NSIsIlRvcCI6MCwiTGVmdCI6NCwiUmlnaHQiOjQsIkJvdHRvbSI6MH0sIlBhZGRpbmciOnsiJGlkIjoiMTQ2IiwiVG9wIjowLCJMZWZ0IjowLCJSaWdodCI6MCwiQm90dG9tIjowfSwiQmFja2dyb3VuZCI6eyIkaWQiOiIxNDciLCJDb2xvciI6eyIkaWQiOiIxNDgiLCJBIjoyNTUsIlIiOjY4LCJHIjoxMTQsIkIiOjE5Nn19LCJJc1Zpc2libGUiOnRydWUsIldpZHRoIjowLjAsIkhlaWdodCI6MTYuMCwiQm9yZGVyU3R5bGUiOnsiJGlkIjoiMTQ5IiwiTGluZUNvbG9yIjp7IiRyZWYiOiIxMDkifSwiTGluZVdlaWdodCI6MC4wLCJMaW5lVHlwZSI6MCwiUGFyZW50U3R5bGUiOm51bGx9LCJQYXJlbnRTdHlsZSI6bnVsbH0sIlRpdGxlU3R5bGUiOnsiJGlkIjoiMTUwIiwiRm9udFNldHRpbmdzIjp7IiRpZCI6IjE1MSIsIkZvbnRTaXplIjoxMSwiRm9udE5hbWUiOiJDYWxpYnJpIiwiSXNCb2xkIjp0cnVlLCJJc0l0YWxpYyI6ZmFsc2UsIklzVW5kZXJsaW5lZCI6ZmFsc2UsIlBhcmVudFN0eWxlIjpudWxsfSwiQXV0b1NpemUiOjAsIkZvcmVncm91bmQiOnsiJGlkIjoiMTUyIiwiQ29sb3IiOnsiJHJlZiI6IjExNCJ9fSwiTWF4V2lkdGgiOjk2MC4wLCJNYXhIZWlnaHQiOiJJbmZpbml0eSIsIlNtYXJ0Rm9yZWdyb3VuZElzQWN0aXZlIjpmYWxzZSwiSG9yaXpvbnRhbEFsaWdubWVudCI6MSwiVmVydGljYWxBbGlnbm1lbnQiOjAsIlNtYXJ0Rm9yZWdyb3VuZCI6bnVsbCwiQmFja2dyb3VuZEZpbGxUeXBlIjowLCJNYXJnaW4iOnsiJGlkIjoiMTUzIiwiVG9wIjowLCJMZWZ0IjowLCJSaWdodCI6MCwiQm90dG9tIjowfSwiUGFkZGluZyI6eyIkaWQiOiIxNTQiLCJUb3AiOjAsIkxlZnQiOjAsIlJpZ2h0IjowLCJCb3R0b20iOjB9LCJCYWNrZ3JvdW5kIjp7IiRyZWYiOiIxMTcifSwiSXNWaXNpYmxlIjp0cnVlLCJXaWR0aCI6MC4wLCJIZWlnaHQiOjAuMCwiQm9yZGVyU3R5bGUiOnsiJGlkIjoiMTU1IiwiTGluZUNvbG9yIjpudWxsLCJMaW5lV2VpZ2h0IjowLjAsIkxpbmVUeXBlIjowLCJQYXJlbnRTdHlsZSI6bnVsbH0sIlBhcmVudFN0eWxlIjpudWxsfSwiRGF0ZVN0eWxlIjp7IiRpZCI6IjE1NiIsIkZvbnRTZXR0aW5ncyI6eyIkaWQiOiIxNTciLCJGb250U2l6ZSI6MTAsIkZvbnROYW1lIjoiQ2FsaWJyaSIsIklzQm9sZCI6ZmFsc2UsIklzSXRhbGljIjpmYWxzZSwiSXNVbmRlcmxpbmVkIjpmYWxzZSwiUGFyZW50U3R5bGUiOm51bGx9LCJBdXRvU2l6ZSI6MCwiRm9yZWdyb3VuZCI6eyIkaWQiOiIxNTgiLCJDb2xvciI6eyIkcmVmIjoiMTIxIn19LCJNYXhXaWR0aCI6MjAwLjAsIk1heEhlaWdodCI6IkluZmluaXR5IiwiU21hcnRGb3JlZ3JvdW5kSXNBY3RpdmUiOmZhbHNlLCJIb3Jpem9udGFsQWxpZ25tZW50IjowLCJWZXJ0aWNhbEFsaWdubWVudCI6MCwiU21hcnRGb3JlZ3JvdW5kIjpudWxsLCJCYWNrZ3JvdW5kRmlsbFR5cGUiOjAsIk1hcmdpbiI6eyIkaWQiOiIxNTkiLCJUb3AiOjAsIkxlZnQiOjAsIlJpZ2h0IjowLCJCb3R0b20iOjB9LCJQYWRkaW5nIjp7IiRpZCI6IjE2MCIsIlRvcCI6MCwiTGVmdCI6MCwiUmlnaHQiOjAsIkJvdHRvbSI6MH0sIkJhY2tncm91bmQiOnsiJHJlZiI6IjEyNCJ9LCJJc1Zpc2libGUiOnRydWUsIldpZHRoIjowLjAsIkhlaWdodCI6MC4wLCJCb3JkZXJTdHlsZSI6eyIkaWQiOiIxNjEiLCJMaW5lQ29sb3IiOm51bGwsIkxpbmVXZWlnaHQiOjAuMCwiTGluZVR5cGUiOjAsIlBhcmVudFN0eWxlIjpudWxsfSwiUGFyZW50U3R5bGUiOm51bGx9LCJEYXRlRm9ybWF0Ijp7IiRpZCI6IjE2Mi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LCJTbWFydER1cmF0aW9uQWN0aXZhdGVkIjpmYWxzZSwiRGF0ZUZvcm1hdCI6eyIkcmVmIjoiMTYyIn0sIklkIjoiNWNkMDFlNjAtYzMxZC00Njc2LWI1ZGYtMGZhZTNlZTAyNWIyIiwiSW1wb3J0SWQiOm51bGwsIlRpdGxlIjoiMTkwNiIsIk5vdGUiOm51bGwsIkh5cGVybGluayI6bnVsbCwiSXNDaGFuZ2VkIjpmYWxzZSwiSXNOZXciOmZhbHNlfSx7IiRpZCI6IjE2MyIsIkdyb3VwTmFtZSI6bnVsbCwiU3RhcnREYXRlIjoiMTkwMC0wMS0wMVQwMDowMDowMCIsIkVuZERhdGUiOiIyMDE4LTA0LTI3VDIzOjU5OjAwIiwiUGVyY2VudGFnZUNvbXBsZXRlIjpudWxsLCJTdHlsZSI6eyIkaWQiOiIxNjQiLCJTaGFwZSI6MiwiU2hhcGVUaGlja25lc3MiOjEsIkR1cmF0aW9uRm9ybWF0IjowLCJJbmNsdWRlTm9uV29ya2luZ0RheXNJbkR1cmF0aW9uIjpmYWxzZSwiUGVyY2VudGFnZUNvbXBsZXRlU3R5bGUiOnsiJGlkIjoiMTY1IiwiRm9udFNldHRpbmdzIjp7IiRpZCI6IjE2NiIsIkZvbnRTaXplIjoxMCwiRm9udE5hbWUiOiJDYWxpYnJpIiwiSXNCb2xkIjpmYWxzZSwiSXNJdGFsaWMiOmZhbHNlLCJJc1VuZGVybGluZWQiOmZhbHNlLCJQYXJlbnRTdHlsZSI6bnVsbH0sIkF1dG9TaXplIjowLCJGb3JlZ3JvdW5kIjp7IiRpZCI6IjE2NyIsIkNvbG9yIjp7IiRyZWYiOiI4NiJ9fSwiTWF4V2lkdGgiOjIwMC4wLCJNYXhIZWlnaHQiOiJJbmZpbml0eSIsIlNtYXJ0Rm9yZWdyb3VuZElzQWN0aXZlIjpmYWxzZSwiSG9yaXpvbnRhbEFsaWdubWVudCI6MCwiVmVydGljYWxBbGlnbm1lbnQiOjAsIlNtYXJ0Rm9yZWdyb3VuZCI6bnVsbCwiQmFja2dyb3VuZEZpbGxUeXBlIjowLCJNYXJnaW4iOnsiJGlkIjoiMTY4IiwiVG9wIjowLCJMZWZ0IjowLCJSaWdodCI6MCwiQm90dG9tIjowfSwiUGFkZGluZyI6eyIkaWQiOiIxNjkiLCJUb3AiOjAsIkxlZnQiOjAsIlJpZ2h0IjowLCJCb3R0b20iOjB9LCJCYWNrZ3JvdW5kIjp7IiRyZWYiOiI4OSJ9LCJJc1Zpc2libGUiOnRydWUsIldpZHRoIjowLjAsIkhlaWdodCI6MC4wLCJCb3JkZXJTdHlsZSI6eyIkaWQiOiIxNzAiLCJMaW5lQ29sb3IiOm51bGwsIkxpbmVXZWlnaHQiOjAuMCwiTGluZVR5cGUiOjAsIlBhcmVudFN0eWxlIjpudWxsfSwiUGFyZW50U3R5bGUiOm51bGx9LCJEdXJhdGlvblN0eWxlIjp7IiRpZCI6IjE3MSIsIkZvbnRTZXR0aW5ncyI6eyIkaWQiOiIxNzIiLCJGb250U2l6ZSI6MTAsIkZvbnROYW1lIjoiQ2FsaWJyaSIsIklzQm9sZCI6ZmFsc2UsIklzSXRhbGljIjpmYWxzZSwiSXNVbmRlcmxpbmVkIjpmYWxzZSwiUGFyZW50U3R5bGUiOm51bGx9LCJBdXRvU2l6ZSI6MCwiRm9yZWdyb3VuZCI6eyIkaWQiOiIxNzMiLCJDb2xvciI6eyIkcmVmIjoiOTMifX0sIk1heFdpZHRoIjoyMDAuMCwiTWF4SGVpZ2h0IjoiSW5maW5pdHkiLCJTbWFydEZvcmVncm91bmRJc0FjdGl2ZSI6ZmFsc2UsIkhvcml6b250YWxBbGlnbm1lbnQiOjAsIlZlcnRpY2FsQWxpZ25tZW50IjowLCJTbWFydEZvcmVncm91bmQiOm51bGwsIkJhY2tncm91bmRGaWxsVHlwZSI6MCwiTWFyZ2luIjp7IiRpZCI6IjE3NCIsIlRvcCI6MCwiTGVmdCI6MCwiUmlnaHQiOjAsIkJvdHRvbSI6MH0sIlBhZGRpbmciOnsiJGlkIjoiMTc1IiwiVG9wIjowLCJMZWZ0IjowLCJSaWdodCI6MCwiQm90dG9tIjowfSwiQmFja2dyb3VuZCI6eyIkcmVmIjoiOTYifSwiSXNWaXNpYmxlIjp0cnVlLCJXaWR0aCI6MC4wLCJIZWlnaHQiOjAuMCwiQm9yZGVyU3R5bGUiOnsiJGlkIjoiMTc2IiwiTGluZUNvbG9yIjpudWxsLCJMaW5lV2VpZ2h0IjowLjAsIkxpbmVUeXBlIjowLCJQYXJlbnRTdHlsZSI6bnVsbH0sIlBhcmVudFN0eWxlIjpudWxsfSwiSG9yaXpvbnRhbENvbm5lY3RvclN0eWxlIjp7IiRpZCI6IjE3NyIsIkxpbmVDb2xvciI6eyIkcmVmIjoiOTgifSwiTGluZVdlaWdodCI6MS4wLCJMaW5lVHlwZSI6MCwiUGFyZW50U3R5bGUiOm51bGx9LCJWZXJ0aWNhbENvbm5lY3RvclN0eWxlIjp7IiRpZCI6IjE3OCIsIkxpbmVDb2xvciI6eyIkcmVmIjoiMTAxIn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xNzkiLCJNYXJnaW4iOnsiJGlkIjoiMTgwIiwiVG9wIjowLCJMZWZ0Ijo0LCJSaWdodCI6NCwiQm90dG9tIjowfSwiUGFkZGluZyI6eyIkaWQiOiIxODEiLCJUb3AiOjAsIkxlZnQiOjAsIlJpZ2h0IjowLCJCb3R0b20iOjB9LCJCYWNrZ3JvdW5kIjp7IiRpZCI6IjE4MiIsIkNvbG9yIjp7IiRpZCI6IjE4MyIsIkEiOjI1NSwiUiI6NjgsIkciOjExNCwiQiI6MTk2fX0sIklzVmlzaWJsZSI6dHJ1ZSwiV2lkdGgiOjAuMCwiSGVpZ2h0IjoxNi4wLCJCb3JkZXJTdHlsZSI6eyIkaWQiOiIxODQiLCJMaW5lQ29sb3IiOnsiJHJlZiI6IjEwOSJ9LCJMaW5lV2VpZ2h0IjowLjAsIkxpbmVUeXBlIjowLCJQYXJlbnRTdHlsZSI6bnVsbH0sIlBhcmVudFN0eWxlIjpudWxsfSwiVGl0bGVTdHlsZSI6eyIkaWQiOiIxODUiLCJGb250U2V0dGluZ3MiOnsiJGlkIjoiMTg2IiwiRm9udFNpemUiOjExLCJGb250TmFtZSI6IkNhbGlicmkiLCJJc0JvbGQiOnRydWUsIklzSXRhbGljIjpmYWxzZSwiSXNVbmRlcmxpbmVkIjpmYWxzZSwiUGFyZW50U3R5bGUiOm51bGx9LCJBdXRvU2l6ZSI6MCwiRm9yZWdyb3VuZCI6eyIkaWQiOiIxODciLCJDb2xvciI6eyIkcmVmIjoiMTE0In19LCJNYXhXaWR0aCI6OTYwLjAsIk1heEhlaWdodCI6IkluZmluaXR5IiwiU21hcnRGb3JlZ3JvdW5kSXNBY3RpdmUiOmZhbHNlLCJIb3Jpem9udGFsQWxpZ25tZW50IjoxLCJWZXJ0aWNhbEFsaWdubWVudCI6MCwiU21hcnRGb3JlZ3JvdW5kIjpudWxsLCJCYWNrZ3JvdW5kRmlsbFR5cGUiOjAsIk1hcmdpbiI6eyIkaWQiOiIxODgiLCJUb3AiOjAsIkxlZnQiOjAsIlJpZ2h0IjowLCJCb3R0b20iOjB9LCJQYWRkaW5nIjp7IiRpZCI6IjE4OSIsIlRvcCI6MCwiTGVmdCI6MCwiUmlnaHQiOjAsIkJvdHRvbSI6MH0sIkJhY2tncm91bmQiOnsiJHJlZiI6IjExNyJ9LCJJc1Zpc2libGUiOnRydWUsIldpZHRoIjowLjAsIkhlaWdodCI6MC4wLCJCb3JkZXJTdHlsZSI6eyIkaWQiOiIxOTAiLCJMaW5lQ29sb3IiOm51bGwsIkxpbmVXZWlnaHQiOjAuMCwiTGluZVR5cGUiOjAsIlBhcmVudFN0eWxlIjpudWxsfSwiUGFyZW50U3R5bGUiOm51bGx9LCJEYXRlU3R5bGUiOnsiJGlkIjoiMTkxIiwiRm9udFNldHRpbmdzIjp7IiRpZCI6IjE5MiIsIkZvbnRTaXplIjoxMCwiRm9udE5hbWUiOiJDYWxpYnJpIiwiSXNCb2xkIjpmYWxzZSwiSXNJdGFsaWMiOmZhbHNlLCJJc1VuZGVybGluZWQiOmZhbHNlLCJQYXJlbnRTdHlsZSI6bnVsbH0sIkF1dG9TaXplIjowLCJGb3JlZ3JvdW5kIjp7IiRpZCI6IjE5MyIsIkNvbG9yIjp7IiRyZWYiOiIxMjEifX0sIk1heFdpZHRoIjoyMDAuMCwiTWF4SGVpZ2h0IjoiSW5maW5pdHkiLCJTbWFydEZvcmVncm91bmRJc0FjdGl2ZSI6ZmFsc2UsIkhvcml6b250YWxBbGlnbm1lbnQiOjAsIlZlcnRpY2FsQWxpZ25tZW50IjowLCJTbWFydEZvcmVncm91bmQiOm51bGwsIkJhY2tncm91bmRGaWxsVHlwZSI6MCwiTWFyZ2luIjp7IiRpZCI6IjE5NCIsIlRvcCI6MCwiTGVmdCI6MCwiUmlnaHQiOjAsIkJvdHRvbSI6MH0sIlBhZGRpbmciOnsiJGlkIjoiMTk1IiwiVG9wIjowLCJMZWZ0IjowLCJSaWdodCI6MCwiQm90dG9tIjowfSwiQmFja2dyb3VuZCI6eyIkcmVmIjoiMTI0In0sIklzVmlzaWJsZSI6dHJ1ZSwiV2lkdGgiOjAuMCwiSGVpZ2h0IjowLjAsIkJvcmRlclN0eWxlIjp7IiRpZCI6IjE5NiIsIkxpbmVDb2xvciI6bnVsbCwiTGluZVdlaWdodCI6MC4wLCJMaW5lVHlwZSI6MCwiUGFyZW50U3R5bGUiOm51bGx9LCJQYXJlbnRTdHlsZSI6bnVsbH0sIkRhdGVGb3JtYXQiOnsiJGlkIjoiMTk3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sIlNtYXJ0RHVyYXRpb25BY3RpdmF0ZWQiOmZhbHNlLCJEYXRlRm9ybWF0Ijp7IiRyZWYiOiIxOTcifSwiSWQiOiJmN2EwNTlkMC1jYzZiLTRkNzUtYjIyYS1kODhkYWE2MWFkZDYiLCJJbXBvcnRJZCI6bnVsbCwiVGl0bGUiOiIxOTE3IiwiTm90ZSI6bnVsbCwiSHlwZXJsaW5rIjpudWxsLCJJc0NoYW5nZWQiOmZhbHNlLCJJc05ldyI6ZmFsc2V9LHsiJGlkIjoiMTk4IiwiR3JvdXBOYW1lIjpudWxsLCJTdGFydERhdGUiOiIxOTIwLTAxLTAxVDAwOjAwOjAwIiwiRW5kRGF0ZSI6IjE5MzktMTItMzFUMjM6NTk6MDAiLCJQZXJjZW50YWdlQ29tcGxldGUiOm51bGwsIlN0eWxlIjp7IiRpZCI6IjE5OSIsIlNoYXBlIjoyLCJTaGFwZVRoaWNrbmVzcyI6MSwiRHVyYXRpb25Gb3JtYXQiOjAsIkluY2x1ZGVOb25Xb3JraW5nRGF5c0luRHVyYXRpb24iOmZhbHNlLCJQZXJjZW50YWdlQ29tcGxldGVTdHlsZSI6eyIkaWQiOiIyMDAiLCJGb250U2V0dGluZ3MiOnsiJGlkIjoiMjAxIiwiRm9udFNpemUiOjEwLCJGb250TmFtZSI6IkNhbGlicmkiLCJJc0JvbGQiOmZhbHNlLCJJc0l0YWxpYyI6ZmFsc2UsIklzVW5kZXJsaW5lZCI6ZmFsc2UsIlBhcmVudFN0eWxlIjpudWxsfSwiQXV0b1NpemUiOjAsIkZvcmVncm91bmQiOnsiJGlkIjoiMjAyIiwiQ29sb3IiOnsiJHJlZiI6Ijg2In19LCJNYXhXaWR0aCI6MjAwLjAsIk1heEhlaWdodCI6IkluZmluaXR5IiwiU21hcnRGb3JlZ3JvdW5kSXNBY3RpdmUiOmZhbHNlLCJIb3Jpem9udGFsQWxpZ25tZW50IjowLCJWZXJ0aWNhbEFsaWdubWVudCI6MCwiU21hcnRGb3JlZ3JvdW5kIjpudWxsLCJCYWNrZ3JvdW5kRmlsbFR5cGUiOjAsIk1hcmdpbiI6eyIkaWQiOiIyMDMiLCJUb3AiOjAsIkxlZnQiOjAsIlJpZ2h0IjowLCJCb3R0b20iOjB9LCJQYWRkaW5nIjp7IiRpZCI6IjIwNCIsIlRvcCI6MCwiTGVmdCI6MCwiUmlnaHQiOjAsIkJvdHRvbSI6MH0sIkJhY2tncm91bmQiOnsiJHJlZiI6Ijg5In0sIklzVmlzaWJsZSI6dHJ1ZSwiV2lkdGgiOjAuMCwiSGVpZ2h0IjowLjAsIkJvcmRlclN0eWxlIjp7IiRpZCI6IjIwNSIsIkxpbmVDb2xvciI6bnVsbCwiTGluZVdlaWdodCI6MC4wLCJMaW5lVHlwZSI6MCwiUGFyZW50U3R5bGUiOm51bGx9LCJQYXJlbnRTdHlsZSI6bnVsbH0sIkR1cmF0aW9uU3R5bGUiOnsiJGlkIjoiMjA2IiwiRm9udFNldHRpbmdzIjp7IiRpZCI6IjIwNyIsIkZvbnRTaXplIjoxMCwiRm9udE5hbWUiOiJDYWxpYnJpIiwiSXNCb2xkIjpmYWxzZSwiSXNJdGFsaWMiOmZhbHNlLCJJc1VuZGVybGluZWQiOmZhbHNlLCJQYXJlbnRTdHlsZSI6bnVsbH0sIkF1dG9TaXplIjowLCJGb3JlZ3JvdW5kIjp7IiRpZCI6IjIwOCIsIkNvbG9yIjp7IiRyZWYiOiI5MyJ9fSwiTWF4V2lkdGgiOjIwMC4wLCJNYXhIZWlnaHQiOiJJbmZpbml0eSIsIlNtYXJ0Rm9yZWdyb3VuZElzQWN0aXZlIjpmYWxzZSwiSG9yaXpvbnRhbEFsaWdubWVudCI6MCwiVmVydGljYWxBbGlnbm1lbnQiOjAsIlNtYXJ0Rm9yZWdyb3VuZCI6bnVsbCwiQmFja2dyb3VuZEZpbGxUeXBlIjowLCJNYXJnaW4iOnsiJGlkIjoiMjA5IiwiVG9wIjowLCJMZWZ0IjowLCJSaWdodCI6MCwiQm90dG9tIjowfSwiUGFkZGluZyI6eyIkaWQiOiIyMTAiLCJUb3AiOjAsIkxlZnQiOjAsIlJpZ2h0IjowLCJCb3R0b20iOjB9LCJCYWNrZ3JvdW5kIjp7IiRyZWYiOiI5NiJ9LCJJc1Zpc2libGUiOnRydWUsIldpZHRoIjowLjAsIkhlaWdodCI6MC4wLCJCb3JkZXJTdHlsZSI6eyIkaWQiOiIyMTEiLCJMaW5lQ29sb3IiOm51bGwsIkxpbmVXZWlnaHQiOjAuMCwiTGluZVR5cGUiOjAsIlBhcmVudFN0eWxlIjpudWxsfSwiUGFyZW50U3R5bGUiOm51bGx9LCJIb3Jpem9udGFsQ29ubmVjdG9yU3R5bGUiOnsiJGlkIjoiMjEyIiwiTGluZUNvbG9yIjp7IiRyZWYiOiI5OCJ9LCJMaW5lV2VpZ2h0IjoxLjAsIkxpbmVUeXBlIjowLCJQYXJlbnRTdHlsZSI6bnVsbH0sIlZlcnRpY2FsQ29ubmVjdG9yU3R5bGUiOnsiJGlkIjoiMjEzIiwiTGluZUNvbG9yIjp7IiRyZWYiOiIxMDE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IxNCIsIk1hcmdpbiI6eyIkaWQiOiIyMTUiLCJUb3AiOjAsIkxlZnQiOjQsIlJpZ2h0Ijo0LCJCb3R0b20iOjB9LCJQYWRkaW5nIjp7IiRpZCI6IjIxNiIsIlRvcCI6MCwiTGVmdCI6MCwiUmlnaHQiOjAsIkJvdHRvbSI6MH0sIkJhY2tncm91bmQiOnsiJGlkIjoiMjE3IiwiQ29sb3IiOnsiJGlkIjoiMjE4IiwiQSI6MjU1LCJSIjo2OCwiRyI6MTE0LCJCIjoxOTZ9fSwiSXNWaXNpYmxlIjp0cnVlLCJXaWR0aCI6MC4wLCJIZWlnaHQiOjE2LjAsIkJvcmRlclN0eWxlIjp7IiRpZCI6IjIxOSIsIkxpbmVDb2xvciI6eyIkcmVmIjoiMTA5In0sIkxpbmVXZWlnaHQiOjAuMCwiTGluZVR5cGUiOjAsIlBhcmVudFN0eWxlIjpudWxsfSwiUGFyZW50U3R5bGUiOm51bGx9LCJUaXRsZVN0eWxlIjp7IiRpZCI6IjIyMCIsIkZvbnRTZXR0aW5ncyI6eyIkaWQiOiIyMjEiLCJGb250U2l6ZSI6MTEsIkZvbnROYW1lIjoiQ2FsaWJyaSIsIklzQm9sZCI6dHJ1ZSwiSXNJdGFsaWMiOmZhbHNlLCJJc1VuZGVybGluZWQiOmZhbHNlLCJQYXJlbnRTdHlsZSI6bnVsbH0sIkF1dG9TaXplIjowLCJGb3JlZ3JvdW5kIjp7IiRpZCI6IjIyMiIsIkNvbG9yIjp7IiRyZWYiOiIxMTQifX0sIk1heFdpZHRoIjo5NjAuMCwiTWF4SGVpZ2h0IjoiSW5maW5pdHkiLCJTbWFydEZvcmVncm91bmRJc0FjdGl2ZSI6ZmFsc2UsIkhvcml6b250YWxBbGlnbm1lbnQiOjEsIlZlcnRpY2FsQWxpZ25tZW50IjowLCJTbWFydEZvcmVncm91bmQiOm51bGwsIkJhY2tncm91bmRGaWxsVHlwZSI6MCwiTWFyZ2luIjp7IiRpZCI6IjIyMyIsIlRvcCI6MCwiTGVmdCI6MCwiUmlnaHQiOjAsIkJvdHRvbSI6MH0sIlBhZGRpbmciOnsiJGlkIjoiMjI0IiwiVG9wIjowLCJMZWZ0IjowLCJSaWdodCI6MCwiQm90dG9tIjowfSwiQmFja2dyb3VuZCI6eyIkcmVmIjoiMTE3In0sIklzVmlzaWJsZSI6dHJ1ZSwiV2lkdGgiOjAuMCwiSGVpZ2h0IjowLjAsIkJvcmRlclN0eWxlIjp7IiRpZCI6IjIyNSIsIkxpbmVDb2xvciI6bnVsbCwiTGluZVdlaWdodCI6MC4wLCJMaW5lVHlwZSI6MCwiUGFyZW50U3R5bGUiOm51bGx9LCJQYXJlbnRTdHlsZSI6bnVsbH0sIkRhdGVTdHlsZSI6eyIkaWQiOiIyMjYiLCJGb250U2V0dGluZ3MiOnsiJGlkIjoiMjI3IiwiRm9udFNpemUiOjEwLCJGb250TmFtZSI6IkNhbGlicmkiLCJJc0JvbGQiOmZhbHNlLCJJc0l0YWxpYyI6ZmFsc2UsIklzVW5kZXJsaW5lZCI6ZmFsc2UsIlBhcmVudFN0eWxlIjpudWxsfSwiQXV0b1NpemUiOjAsIkZvcmVncm91bmQiOnsiJGlkIjoiMjI4IiwiQ29sb3IiOnsiJHJlZiI6IjEyMSJ9fSwiTWF4V2lkdGgiOjIwMC4wLCJNYXhIZWlnaHQiOiJJbmZpbml0eSIsIlNtYXJ0Rm9yZWdyb3VuZElzQWN0aXZlIjpmYWxzZSwiSG9yaXpvbnRhbEFsaWdubWVudCI6MCwiVmVydGljYWxBbGlnbm1lbnQiOjAsIlNtYXJ0Rm9yZWdyb3VuZCI6bnVsbCwiQmFja2dyb3VuZEZpbGxUeXBlIjowLCJNYXJnaW4iOnsiJGlkIjoiMjI5IiwiVG9wIjowLCJMZWZ0IjowLCJSaWdodCI6MCwiQm90dG9tIjowfSwiUGFkZGluZyI6eyIkaWQiOiIyMzAiLCJUb3AiOjAsIkxlZnQiOjAsIlJpZ2h0IjowLCJCb3R0b20iOjB9LCJCYWNrZ3JvdW5kIjp7IiRyZWYiOiIxMjQifSwiSXNWaXNpYmxlIjp0cnVlLCJXaWR0aCI6MC4wLCJIZWlnaHQiOjAuMCwiQm9yZGVyU3R5bGUiOnsiJGlkIjoiMjMxIiwiTGluZUNvbG9yIjpudWxsLCJMaW5lV2VpZ2h0IjowLjAsIkxpbmVUeXBlIjowLCJQYXJlbnRTdHlsZSI6bnVsbH0sIlBhcmVudFN0eWxlIjpudWxsfSwiRGF0ZUZvcm1hdCI6eyIkaWQiOiIyMzI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ywiU21hcnREdXJhdGlvbkFjdGl2YXRlZCI6ZmFsc2UsIkRhdGVGb3JtYXQiOnsiJHJlZiI6IjIzMiJ9LCJJZCI6ImZlY2RjNTRkLTAwNjUtNGUyNy1iYTAzLTBjZDQ2ZDI1ZmY4MCIsIkltcG9ydElkIjpudWxsLCJUaXRsZSI6IjE5MzEiLCJOb3RlIjpudWxsLCJIeXBlcmxpbmsiOm51bGwsIklzQ2hhbmdlZCI6ZmFsc2UsIklzTmV3IjpmYWxzZX1dLCJNc1Byb2plY3RJdGVtc1RyZWUiOnsiJGlkIjoiMjMzIiwiUm9vdCI6eyJJbXBvcnRJZCI6bnVsbCwiSXNJbXBvcnRlZCI6ZmFsc2UsIkNoaWxkcmVuIjpbXX19LCJNZXRhZGF0YSI6eyIkaWQiOiIyMzQiLCJSZWNlbnRDb2xvcnNDb2xsZWN0aW9uIjoiW10ifSwiU2V0dGluZ3MiOnsiJGlkIjoiMjM1IiwiSW1wYU9wdGlvbnMiOnsiJGlkIjoiMjM2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yMzciLCJVc2VUaW1lIjpmYWxzZSwiV29ya0RheVN0YXJ0IjoiMDA6MDA6MDAiLCJXb3JrRGF5RW5kIjoiMjM6NTk6MDAifSwiTGFzdFVzZWRUZW1wbGF0ZUlkIjoiYzExZjZmNDktN2RiOC00NWZkLWJhMzItYmZjYWVhNDkyZjM5In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158</Words>
  <Application>Microsoft Office PowerPoint</Application>
  <PresentationFormat>Widescreen</PresentationFormat>
  <Paragraphs>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BODRPG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16 - Quaker Marriage Procedure</vt:lpstr>
      <vt:lpstr>PowerPoint Presentation</vt:lpstr>
      <vt:lpstr>PowerPoint Presentation</vt:lpstr>
      <vt:lpstr>PowerPoint Presentation</vt:lpstr>
      <vt:lpstr>Subatomic particles</vt:lpstr>
      <vt:lpstr>What canst thou say?</vt:lpstr>
      <vt:lpstr>Don’t do half a job</vt:lpstr>
      <vt:lpstr>Don’t do half a job Core / Supplementary split Difference a richness not a flaw Be creative</vt:lpstr>
      <vt:lpstr>Speaking as me not clerk of RPG</vt:lpstr>
      <vt:lpstr>Patching and repatching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1964</dc:title>
  <dc:creator>a.lesley.richards@outlook.com</dc:creator>
  <cp:lastModifiedBy>annew</cp:lastModifiedBy>
  <cp:revision>63</cp:revision>
  <dcterms:created xsi:type="dcterms:W3CDTF">2017-11-29T08:24:00Z</dcterms:created>
  <dcterms:modified xsi:type="dcterms:W3CDTF">2018-05-10T05:30:45Z</dcterms:modified>
</cp:coreProperties>
</file>