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0"/>
  </p:notesMasterIdLst>
  <p:sldIdLst>
    <p:sldId id="569" r:id="rId5"/>
    <p:sldId id="590" r:id="rId6"/>
    <p:sldId id="606" r:id="rId7"/>
    <p:sldId id="607" r:id="rId8"/>
    <p:sldId id="608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EAD6"/>
    <a:srgbClr val="FFE7B7"/>
    <a:srgbClr val="2A4392"/>
    <a:srgbClr val="01B2AA"/>
    <a:srgbClr val="C9F1EC"/>
    <a:srgbClr val="FFCC66"/>
    <a:srgbClr val="99CC99"/>
    <a:srgbClr val="99CCCC"/>
    <a:srgbClr val="FF99CC"/>
    <a:srgbClr val="FF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5CE1B7E-6694-4E55-B163-9119533E6C7D}" v="24" dt="2026-08-18T13:22:51.36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19" autoAdjust="0"/>
    <p:restoredTop sz="94660"/>
  </p:normalViewPr>
  <p:slideViewPr>
    <p:cSldViewPr snapToGrid="0">
      <p:cViewPr>
        <p:scale>
          <a:sx n="100" d="100"/>
          <a:sy n="100" d="100"/>
        </p:scale>
        <p:origin x="990" y="1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n Mali Macfadyen" userId="a93e0931-cad7-43e3-a167-284703827bce" providerId="ADAL" clId="{95014721-625C-4002-89AE-DAB1A5715960}"/>
    <pc:docChg chg="undo custSel addSld delSld modSld sldOrd">
      <pc:chgData name="Ben Mali Macfadyen" userId="a93e0931-cad7-43e3-a167-284703827bce" providerId="ADAL" clId="{95014721-625C-4002-89AE-DAB1A5715960}" dt="2026-08-18T14:51:12.196" v="371" actId="47"/>
      <pc:docMkLst>
        <pc:docMk/>
      </pc:docMkLst>
      <pc:sldChg chg="addSp delSp modSp add del mod">
        <pc:chgData name="Ben Mali Macfadyen" userId="a93e0931-cad7-43e3-a167-284703827bce" providerId="ADAL" clId="{95014721-625C-4002-89AE-DAB1A5715960}" dt="2026-08-18T14:51:12.196" v="371" actId="47"/>
        <pc:sldMkLst>
          <pc:docMk/>
          <pc:sldMk cId="1502893496" sldId="260"/>
        </pc:sldMkLst>
        <pc:spChg chg="del">
          <ac:chgData name="Ben Mali Macfadyen" userId="a93e0931-cad7-43e3-a167-284703827bce" providerId="ADAL" clId="{95014721-625C-4002-89AE-DAB1A5715960}" dt="2026-08-18T13:23:00.628" v="360" actId="478"/>
          <ac:spMkLst>
            <pc:docMk/>
            <pc:sldMk cId="1502893496" sldId="260"/>
            <ac:spMk id="4" creationId="{97F6753C-3E55-79C1-43B9-96DDC0E6EA3D}"/>
          </ac:spMkLst>
        </pc:spChg>
        <pc:spChg chg="del">
          <ac:chgData name="Ben Mali Macfadyen" userId="a93e0931-cad7-43e3-a167-284703827bce" providerId="ADAL" clId="{95014721-625C-4002-89AE-DAB1A5715960}" dt="2026-08-18T13:23:13.770" v="364" actId="478"/>
          <ac:spMkLst>
            <pc:docMk/>
            <pc:sldMk cId="1502893496" sldId="260"/>
            <ac:spMk id="5" creationId="{FA665892-4A7E-6B03-437B-547C7B40447E}"/>
          </ac:spMkLst>
        </pc:spChg>
        <pc:spChg chg="add del">
          <ac:chgData name="Ben Mali Macfadyen" userId="a93e0931-cad7-43e3-a167-284703827bce" providerId="ADAL" clId="{95014721-625C-4002-89AE-DAB1A5715960}" dt="2026-08-18T13:23:17.914" v="365" actId="478"/>
          <ac:spMkLst>
            <pc:docMk/>
            <pc:sldMk cId="1502893496" sldId="260"/>
            <ac:spMk id="7" creationId="{60DC17B7-4283-BD64-9CD2-6764E5D7A316}"/>
          </ac:spMkLst>
        </pc:spChg>
        <pc:spChg chg="add ord">
          <ac:chgData name="Ben Mali Macfadyen" userId="a93e0931-cad7-43e3-a167-284703827bce" providerId="ADAL" clId="{95014721-625C-4002-89AE-DAB1A5715960}" dt="2026-08-18T13:23:44.139" v="368" actId="170"/>
          <ac:spMkLst>
            <pc:docMk/>
            <pc:sldMk cId="1502893496" sldId="260"/>
            <ac:spMk id="9" creationId="{0705F346-2487-9408-A53C-079DAB38458D}"/>
          </ac:spMkLst>
        </pc:spChg>
        <pc:picChg chg="del">
          <ac:chgData name="Ben Mali Macfadyen" userId="a93e0931-cad7-43e3-a167-284703827bce" providerId="ADAL" clId="{95014721-625C-4002-89AE-DAB1A5715960}" dt="2026-08-18T13:23:06.197" v="362" actId="478"/>
          <ac:picMkLst>
            <pc:docMk/>
            <pc:sldMk cId="1502893496" sldId="260"/>
            <ac:picMk id="3" creationId="{5E738C9D-87CC-7D35-527E-9C921DFA9D10}"/>
          </ac:picMkLst>
        </pc:picChg>
        <pc:picChg chg="mod">
          <ac:chgData name="Ben Mali Macfadyen" userId="a93e0931-cad7-43e3-a167-284703827bce" providerId="ADAL" clId="{95014721-625C-4002-89AE-DAB1A5715960}" dt="2026-08-18T13:23:50.144" v="370" actId="1076"/>
          <ac:picMkLst>
            <pc:docMk/>
            <pc:sldMk cId="1502893496" sldId="260"/>
            <ac:picMk id="11" creationId="{968F5D12-4377-7596-D6B6-9D9195800352}"/>
          </ac:picMkLst>
        </pc:picChg>
        <pc:picChg chg="del">
          <ac:chgData name="Ben Mali Macfadyen" userId="a93e0931-cad7-43e3-a167-284703827bce" providerId="ADAL" clId="{95014721-625C-4002-89AE-DAB1A5715960}" dt="2026-08-18T13:23:12.550" v="363" actId="478"/>
          <ac:picMkLst>
            <pc:docMk/>
            <pc:sldMk cId="1502893496" sldId="260"/>
            <ac:picMk id="13" creationId="{9F8E4D63-80E4-4813-D211-3BC095F0A0FD}"/>
          </ac:picMkLst>
        </pc:picChg>
      </pc:sldChg>
      <pc:sldChg chg="del">
        <pc:chgData name="Ben Mali Macfadyen" userId="a93e0931-cad7-43e3-a167-284703827bce" providerId="ADAL" clId="{95014721-625C-4002-89AE-DAB1A5715960}" dt="2026-08-18T13:07:26.527" v="327" actId="47"/>
        <pc:sldMkLst>
          <pc:docMk/>
          <pc:sldMk cId="1100785196" sldId="261"/>
        </pc:sldMkLst>
      </pc:sldChg>
      <pc:sldChg chg="addSp delSp modSp mod">
        <pc:chgData name="Ben Mali Macfadyen" userId="a93e0931-cad7-43e3-a167-284703827bce" providerId="ADAL" clId="{95014721-625C-4002-89AE-DAB1A5715960}" dt="2026-08-18T13:08:13.292" v="358" actId="1076"/>
        <pc:sldMkLst>
          <pc:docMk/>
          <pc:sldMk cId="2677580387" sldId="569"/>
        </pc:sldMkLst>
        <pc:spChg chg="del mod">
          <ac:chgData name="Ben Mali Macfadyen" userId="a93e0931-cad7-43e3-a167-284703827bce" providerId="ADAL" clId="{95014721-625C-4002-89AE-DAB1A5715960}" dt="2026-08-18T12:00:09.231" v="24" actId="478"/>
          <ac:spMkLst>
            <pc:docMk/>
            <pc:sldMk cId="2677580387" sldId="569"/>
            <ac:spMk id="5" creationId="{93BCD0E5-1C3B-4F72-7169-2DB56DDF2579}"/>
          </ac:spMkLst>
        </pc:spChg>
        <pc:spChg chg="del mod">
          <ac:chgData name="Ben Mali Macfadyen" userId="a93e0931-cad7-43e3-a167-284703827bce" providerId="ADAL" clId="{95014721-625C-4002-89AE-DAB1A5715960}" dt="2026-08-18T12:00:23.407" v="26" actId="478"/>
          <ac:spMkLst>
            <pc:docMk/>
            <pc:sldMk cId="2677580387" sldId="569"/>
            <ac:spMk id="11" creationId="{4298D471-0A56-99A0-B917-08284D020681}"/>
          </ac:spMkLst>
        </pc:spChg>
        <pc:spChg chg="del">
          <ac:chgData name="Ben Mali Macfadyen" userId="a93e0931-cad7-43e3-a167-284703827bce" providerId="ADAL" clId="{95014721-625C-4002-89AE-DAB1A5715960}" dt="2026-08-18T12:00:11.219" v="25" actId="478"/>
          <ac:spMkLst>
            <pc:docMk/>
            <pc:sldMk cId="2677580387" sldId="569"/>
            <ac:spMk id="12" creationId="{361460C3-F041-D463-AFED-07EFD6C727EE}"/>
          </ac:spMkLst>
        </pc:spChg>
        <pc:grpChg chg="mod">
          <ac:chgData name="Ben Mali Macfadyen" userId="a93e0931-cad7-43e3-a167-284703827bce" providerId="ADAL" clId="{95014721-625C-4002-89AE-DAB1A5715960}" dt="2026-08-18T13:08:04.684" v="355" actId="1076"/>
          <ac:grpSpMkLst>
            <pc:docMk/>
            <pc:sldMk cId="2677580387" sldId="569"/>
            <ac:grpSpMk id="7" creationId="{EAF77376-3DE1-1FA7-83D5-E0E72CF6AF92}"/>
          </ac:grpSpMkLst>
        </pc:grpChg>
        <pc:graphicFrameChg chg="add del mod">
          <ac:chgData name="Ben Mali Macfadyen" userId="a93e0931-cad7-43e3-a167-284703827bce" providerId="ADAL" clId="{95014721-625C-4002-89AE-DAB1A5715960}" dt="2026-08-18T12:31:55.021" v="40" actId="478"/>
          <ac:graphicFrameMkLst>
            <pc:docMk/>
            <pc:sldMk cId="2677580387" sldId="569"/>
            <ac:graphicFrameMk id="2" creationId="{2795FAF9-3540-ED8F-9C56-2A6BEB88338A}"/>
          </ac:graphicFrameMkLst>
        </pc:graphicFrameChg>
        <pc:graphicFrameChg chg="add del mod">
          <ac:chgData name="Ben Mali Macfadyen" userId="a93e0931-cad7-43e3-a167-284703827bce" providerId="ADAL" clId="{95014721-625C-4002-89AE-DAB1A5715960}" dt="2026-08-18T12:31:53.291" v="39" actId="478"/>
          <ac:graphicFrameMkLst>
            <pc:docMk/>
            <pc:sldMk cId="2677580387" sldId="569"/>
            <ac:graphicFrameMk id="3" creationId="{A01AD290-C85E-1601-716B-3FE134370D18}"/>
          </ac:graphicFrameMkLst>
        </pc:graphicFrameChg>
        <pc:graphicFrameChg chg="add del mod">
          <ac:chgData name="Ben Mali Macfadyen" userId="a93e0931-cad7-43e3-a167-284703827bce" providerId="ADAL" clId="{95014721-625C-4002-89AE-DAB1A5715960}" dt="2026-08-18T12:31:52.839" v="38" actId="478"/>
          <ac:graphicFrameMkLst>
            <pc:docMk/>
            <pc:sldMk cId="2677580387" sldId="569"/>
            <ac:graphicFrameMk id="4" creationId="{335EB06B-9E91-B111-5887-32B149270E3A}"/>
          </ac:graphicFrameMkLst>
        </pc:graphicFrameChg>
        <pc:graphicFrameChg chg="add del mod">
          <ac:chgData name="Ben Mali Macfadyen" userId="a93e0931-cad7-43e3-a167-284703827bce" providerId="ADAL" clId="{95014721-625C-4002-89AE-DAB1A5715960}" dt="2026-08-18T12:31:52.458" v="37" actId="478"/>
          <ac:graphicFrameMkLst>
            <pc:docMk/>
            <pc:sldMk cId="2677580387" sldId="569"/>
            <ac:graphicFrameMk id="9" creationId="{BC347119-65C5-AFC9-A7DD-F82865BFA8D1}"/>
          </ac:graphicFrameMkLst>
        </pc:graphicFrameChg>
        <pc:graphicFrameChg chg="add del mod">
          <ac:chgData name="Ben Mali Macfadyen" userId="a93e0931-cad7-43e3-a167-284703827bce" providerId="ADAL" clId="{95014721-625C-4002-89AE-DAB1A5715960}" dt="2026-08-18T12:31:51.963" v="36" actId="478"/>
          <ac:graphicFrameMkLst>
            <pc:docMk/>
            <pc:sldMk cId="2677580387" sldId="569"/>
            <ac:graphicFrameMk id="15" creationId="{C9C68368-BC70-5626-684B-9343A3F53FD0}"/>
          </ac:graphicFrameMkLst>
        </pc:graphicFrameChg>
        <pc:graphicFrameChg chg="add del mod">
          <ac:chgData name="Ben Mali Macfadyen" userId="a93e0931-cad7-43e3-a167-284703827bce" providerId="ADAL" clId="{95014721-625C-4002-89AE-DAB1A5715960}" dt="2026-08-18T12:37:03.547" v="55" actId="478"/>
          <ac:graphicFrameMkLst>
            <pc:docMk/>
            <pc:sldMk cId="2677580387" sldId="569"/>
            <ac:graphicFrameMk id="24" creationId="{489CCAB6-DF02-AF71-D4D9-CB33EA1AB648}"/>
          </ac:graphicFrameMkLst>
        </pc:graphicFrameChg>
        <pc:picChg chg="del mod">
          <ac:chgData name="Ben Mali Macfadyen" userId="a93e0931-cad7-43e3-a167-284703827bce" providerId="ADAL" clId="{95014721-625C-4002-89AE-DAB1A5715960}" dt="2026-08-18T12:43:43.045" v="137" actId="478"/>
          <ac:picMkLst>
            <pc:docMk/>
            <pc:sldMk cId="2677580387" sldId="569"/>
            <ac:picMk id="8" creationId="{3A424831-21F2-9861-9E06-8E0B8AC85E2F}"/>
          </ac:picMkLst>
        </pc:picChg>
        <pc:picChg chg="mod">
          <ac:chgData name="Ben Mali Macfadyen" userId="a93e0931-cad7-43e3-a167-284703827bce" providerId="ADAL" clId="{95014721-625C-4002-89AE-DAB1A5715960}" dt="2026-08-18T13:08:08.696" v="356" actId="1076"/>
          <ac:picMkLst>
            <pc:docMk/>
            <pc:sldMk cId="2677580387" sldId="569"/>
            <ac:picMk id="10" creationId="{93FAD29F-E299-ECC9-9B7F-BE1BA7505786}"/>
          </ac:picMkLst>
        </pc:picChg>
        <pc:picChg chg="mod">
          <ac:chgData name="Ben Mali Macfadyen" userId="a93e0931-cad7-43e3-a167-284703827bce" providerId="ADAL" clId="{95014721-625C-4002-89AE-DAB1A5715960}" dt="2026-08-18T13:08:11.141" v="357" actId="1076"/>
          <ac:picMkLst>
            <pc:docMk/>
            <pc:sldMk cId="2677580387" sldId="569"/>
            <ac:picMk id="13" creationId="{D94F61D8-E4A8-107C-147B-B5AC989FC466}"/>
          </ac:picMkLst>
        </pc:picChg>
        <pc:picChg chg="mod">
          <ac:chgData name="Ben Mali Macfadyen" userId="a93e0931-cad7-43e3-a167-284703827bce" providerId="ADAL" clId="{95014721-625C-4002-89AE-DAB1A5715960}" dt="2026-08-18T12:41:40.317" v="116" actId="1076"/>
          <ac:picMkLst>
            <pc:docMk/>
            <pc:sldMk cId="2677580387" sldId="569"/>
            <ac:picMk id="14" creationId="{84B6020A-C222-60F2-523B-878022703F68}"/>
          </ac:picMkLst>
        </pc:picChg>
        <pc:picChg chg="add del mod">
          <ac:chgData name="Ben Mali Macfadyen" userId="a93e0931-cad7-43e3-a167-284703827bce" providerId="ADAL" clId="{95014721-625C-4002-89AE-DAB1A5715960}" dt="2026-08-18T12:40:25.334" v="89" actId="478"/>
          <ac:picMkLst>
            <pc:docMk/>
            <pc:sldMk cId="2677580387" sldId="569"/>
            <ac:picMk id="17" creationId="{D4B4FACC-29A3-2494-E436-ECF66A778B32}"/>
          </ac:picMkLst>
        </pc:picChg>
        <pc:picChg chg="add del mod">
          <ac:chgData name="Ben Mali Macfadyen" userId="a93e0931-cad7-43e3-a167-284703827bce" providerId="ADAL" clId="{95014721-625C-4002-89AE-DAB1A5715960}" dt="2026-08-18T12:40:24.791" v="88" actId="478"/>
          <ac:picMkLst>
            <pc:docMk/>
            <pc:sldMk cId="2677580387" sldId="569"/>
            <ac:picMk id="19" creationId="{F0BD582A-262F-11FE-8FAB-D4CEDBDF46B2}"/>
          </ac:picMkLst>
        </pc:picChg>
        <pc:picChg chg="add del mod modCrop">
          <ac:chgData name="Ben Mali Macfadyen" userId="a93e0931-cad7-43e3-a167-284703827bce" providerId="ADAL" clId="{95014721-625C-4002-89AE-DAB1A5715960}" dt="2026-08-18T13:08:13.292" v="358" actId="1076"/>
          <ac:picMkLst>
            <pc:docMk/>
            <pc:sldMk cId="2677580387" sldId="569"/>
            <ac:picMk id="21" creationId="{368E8E68-D5E2-992F-B4C0-D32D13969E2A}"/>
          </ac:picMkLst>
        </pc:picChg>
        <pc:picChg chg="add del mod">
          <ac:chgData name="Ben Mali Macfadyen" userId="a93e0931-cad7-43e3-a167-284703827bce" providerId="ADAL" clId="{95014721-625C-4002-89AE-DAB1A5715960}" dt="2026-08-18T12:39:46.718" v="74" actId="478"/>
          <ac:picMkLst>
            <pc:docMk/>
            <pc:sldMk cId="2677580387" sldId="569"/>
            <ac:picMk id="23" creationId="{D37B3533-A683-5905-BF6B-A7C3E13400EF}"/>
          </ac:picMkLst>
        </pc:picChg>
        <pc:picChg chg="add del mod">
          <ac:chgData name="Ben Mali Macfadyen" userId="a93e0931-cad7-43e3-a167-284703827bce" providerId="ADAL" clId="{95014721-625C-4002-89AE-DAB1A5715960}" dt="2026-08-18T12:38:52.369" v="65" actId="478"/>
          <ac:picMkLst>
            <pc:docMk/>
            <pc:sldMk cId="2677580387" sldId="569"/>
            <ac:picMk id="26" creationId="{2049C32D-6F07-30BC-DF81-43110A2182A9}"/>
          </ac:picMkLst>
        </pc:picChg>
        <pc:picChg chg="add mod modCrop">
          <ac:chgData name="Ben Mali Macfadyen" userId="a93e0931-cad7-43e3-a167-284703827bce" providerId="ADAL" clId="{95014721-625C-4002-89AE-DAB1A5715960}" dt="2026-08-18T12:39:37.912" v="72" actId="1076"/>
          <ac:picMkLst>
            <pc:docMk/>
            <pc:sldMk cId="2677580387" sldId="569"/>
            <ac:picMk id="28" creationId="{483941EB-C0CB-6939-EAD0-56F4475B15D5}"/>
          </ac:picMkLst>
        </pc:picChg>
        <pc:picChg chg="add mod">
          <ac:chgData name="Ben Mali Macfadyen" userId="a93e0931-cad7-43e3-a167-284703827bce" providerId="ADAL" clId="{95014721-625C-4002-89AE-DAB1A5715960}" dt="2026-08-18T12:42:05.151" v="121" actId="1076"/>
          <ac:picMkLst>
            <pc:docMk/>
            <pc:sldMk cId="2677580387" sldId="569"/>
            <ac:picMk id="30" creationId="{09A67F0D-657A-DB7F-C9F1-B389A21B1FA9}"/>
          </ac:picMkLst>
        </pc:picChg>
      </pc:sldChg>
      <pc:sldChg chg="del">
        <pc:chgData name="Ben Mali Macfadyen" userId="a93e0931-cad7-43e3-a167-284703827bce" providerId="ADAL" clId="{95014721-625C-4002-89AE-DAB1A5715960}" dt="2026-08-18T13:07:28.331" v="330" actId="47"/>
        <pc:sldMkLst>
          <pc:docMk/>
          <pc:sldMk cId="1605723061" sldId="571"/>
        </pc:sldMkLst>
      </pc:sldChg>
      <pc:sldChg chg="del">
        <pc:chgData name="Ben Mali Macfadyen" userId="a93e0931-cad7-43e3-a167-284703827bce" providerId="ADAL" clId="{95014721-625C-4002-89AE-DAB1A5715960}" dt="2026-08-18T13:07:27.327" v="328" actId="47"/>
        <pc:sldMkLst>
          <pc:docMk/>
          <pc:sldMk cId="3047899331" sldId="582"/>
        </pc:sldMkLst>
      </pc:sldChg>
      <pc:sldChg chg="del">
        <pc:chgData name="Ben Mali Macfadyen" userId="a93e0931-cad7-43e3-a167-284703827bce" providerId="ADAL" clId="{95014721-625C-4002-89AE-DAB1A5715960}" dt="2026-08-18T13:07:29.422" v="332" actId="47"/>
        <pc:sldMkLst>
          <pc:docMk/>
          <pc:sldMk cId="327038986" sldId="583"/>
        </pc:sldMkLst>
      </pc:sldChg>
      <pc:sldChg chg="del">
        <pc:chgData name="Ben Mali Macfadyen" userId="a93e0931-cad7-43e3-a167-284703827bce" providerId="ADAL" clId="{95014721-625C-4002-89AE-DAB1A5715960}" dt="2026-08-18T13:07:40.999" v="336" actId="47"/>
        <pc:sldMkLst>
          <pc:docMk/>
          <pc:sldMk cId="2298961461" sldId="584"/>
        </pc:sldMkLst>
      </pc:sldChg>
      <pc:sldChg chg="del">
        <pc:chgData name="Ben Mali Macfadyen" userId="a93e0931-cad7-43e3-a167-284703827bce" providerId="ADAL" clId="{95014721-625C-4002-89AE-DAB1A5715960}" dt="2026-08-18T13:07:30.034" v="333" actId="47"/>
        <pc:sldMkLst>
          <pc:docMk/>
          <pc:sldMk cId="1378823703" sldId="585"/>
        </pc:sldMkLst>
      </pc:sldChg>
      <pc:sldChg chg="del">
        <pc:chgData name="Ben Mali Macfadyen" userId="a93e0931-cad7-43e3-a167-284703827bce" providerId="ADAL" clId="{95014721-625C-4002-89AE-DAB1A5715960}" dt="2026-08-18T13:07:41.457" v="337" actId="47"/>
        <pc:sldMkLst>
          <pc:docMk/>
          <pc:sldMk cId="67825447" sldId="586"/>
        </pc:sldMkLst>
      </pc:sldChg>
      <pc:sldChg chg="del">
        <pc:chgData name="Ben Mali Macfadyen" userId="a93e0931-cad7-43e3-a167-284703827bce" providerId="ADAL" clId="{95014721-625C-4002-89AE-DAB1A5715960}" dt="2026-08-18T13:07:42.003" v="338" actId="47"/>
        <pc:sldMkLst>
          <pc:docMk/>
          <pc:sldMk cId="428172203" sldId="587"/>
        </pc:sldMkLst>
      </pc:sldChg>
      <pc:sldChg chg="del">
        <pc:chgData name="Ben Mali Macfadyen" userId="a93e0931-cad7-43e3-a167-284703827bce" providerId="ADAL" clId="{95014721-625C-4002-89AE-DAB1A5715960}" dt="2026-08-18T13:07:28.953" v="331" actId="47"/>
        <pc:sldMkLst>
          <pc:docMk/>
          <pc:sldMk cId="1819740209" sldId="589"/>
        </pc:sldMkLst>
      </pc:sldChg>
      <pc:sldChg chg="addSp delSp modSp add mod">
        <pc:chgData name="Ben Mali Macfadyen" userId="a93e0931-cad7-43e3-a167-284703827bce" providerId="ADAL" clId="{95014721-625C-4002-89AE-DAB1A5715960}" dt="2026-08-18T12:53:21.299" v="221" actId="1076"/>
        <pc:sldMkLst>
          <pc:docMk/>
          <pc:sldMk cId="2917156966" sldId="590"/>
        </pc:sldMkLst>
        <pc:spChg chg="del">
          <ac:chgData name="Ben Mali Macfadyen" userId="a93e0931-cad7-43e3-a167-284703827bce" providerId="ADAL" clId="{95014721-625C-4002-89AE-DAB1A5715960}" dt="2026-08-18T12:42:25.942" v="122" actId="478"/>
          <ac:spMkLst>
            <pc:docMk/>
            <pc:sldMk cId="2917156966" sldId="590"/>
            <ac:spMk id="2" creationId="{999AB417-4E53-1202-279F-60A538EE523B}"/>
          </ac:spMkLst>
        </pc:spChg>
        <pc:spChg chg="del">
          <ac:chgData name="Ben Mali Macfadyen" userId="a93e0931-cad7-43e3-a167-284703827bce" providerId="ADAL" clId="{95014721-625C-4002-89AE-DAB1A5715960}" dt="2026-08-18T11:51:01.507" v="1" actId="478"/>
          <ac:spMkLst>
            <pc:docMk/>
            <pc:sldMk cId="2917156966" sldId="590"/>
            <ac:spMk id="3" creationId="{BD0C324E-9667-A865-4F93-34F179744D93}"/>
          </ac:spMkLst>
        </pc:spChg>
        <pc:spChg chg="del">
          <ac:chgData name="Ben Mali Macfadyen" userId="a93e0931-cad7-43e3-a167-284703827bce" providerId="ADAL" clId="{95014721-625C-4002-89AE-DAB1A5715960}" dt="2026-08-18T12:42:27.013" v="123" actId="478"/>
          <ac:spMkLst>
            <pc:docMk/>
            <pc:sldMk cId="2917156966" sldId="590"/>
            <ac:spMk id="6" creationId="{222336C2-E2E0-2310-D8B8-8EF413DA1C8E}"/>
          </ac:spMkLst>
        </pc:spChg>
        <pc:spChg chg="del">
          <ac:chgData name="Ben Mali Macfadyen" userId="a93e0931-cad7-43e3-a167-284703827bce" providerId="ADAL" clId="{95014721-625C-4002-89AE-DAB1A5715960}" dt="2026-08-18T11:51:03.215" v="2" actId="478"/>
          <ac:spMkLst>
            <pc:docMk/>
            <pc:sldMk cId="2917156966" sldId="590"/>
            <ac:spMk id="12" creationId="{E5A18112-EB9E-A505-CA37-85B299795278}"/>
          </ac:spMkLst>
        </pc:spChg>
        <pc:spChg chg="del">
          <ac:chgData name="Ben Mali Macfadyen" userId="a93e0931-cad7-43e3-a167-284703827bce" providerId="ADAL" clId="{95014721-625C-4002-89AE-DAB1A5715960}" dt="2026-08-18T11:51:08.200" v="5" actId="478"/>
          <ac:spMkLst>
            <pc:docMk/>
            <pc:sldMk cId="2917156966" sldId="590"/>
            <ac:spMk id="15" creationId="{5AA75F3F-460E-CC74-6ADE-9B16154BD343}"/>
          </ac:spMkLst>
        </pc:spChg>
        <pc:spChg chg="del">
          <ac:chgData name="Ben Mali Macfadyen" userId="a93e0931-cad7-43e3-a167-284703827bce" providerId="ADAL" clId="{95014721-625C-4002-89AE-DAB1A5715960}" dt="2026-08-18T11:51:04.853" v="3" actId="478"/>
          <ac:spMkLst>
            <pc:docMk/>
            <pc:sldMk cId="2917156966" sldId="590"/>
            <ac:spMk id="17" creationId="{725BFCEC-CA81-4A4A-21B8-48332430CACE}"/>
          </ac:spMkLst>
        </pc:spChg>
        <pc:spChg chg="del">
          <ac:chgData name="Ben Mali Macfadyen" userId="a93e0931-cad7-43e3-a167-284703827bce" providerId="ADAL" clId="{95014721-625C-4002-89AE-DAB1A5715960}" dt="2026-08-18T11:51:06.501" v="4" actId="478"/>
          <ac:spMkLst>
            <pc:docMk/>
            <pc:sldMk cId="2917156966" sldId="590"/>
            <ac:spMk id="19" creationId="{8E8E4890-F466-0DB7-07B6-CE440ED9E2CB}"/>
          </ac:spMkLst>
        </pc:spChg>
        <pc:spChg chg="add ord">
          <ac:chgData name="Ben Mali Macfadyen" userId="a93e0931-cad7-43e3-a167-284703827bce" providerId="ADAL" clId="{95014721-625C-4002-89AE-DAB1A5715960}" dt="2026-08-18T12:42:38.579" v="126" actId="167"/>
          <ac:spMkLst>
            <pc:docMk/>
            <pc:sldMk cId="2917156966" sldId="590"/>
            <ac:spMk id="22" creationId="{06FF8475-CAC7-458E-C8F1-77E983F23D18}"/>
          </ac:spMkLst>
        </pc:spChg>
        <pc:picChg chg="del">
          <ac:chgData name="Ben Mali Macfadyen" userId="a93e0931-cad7-43e3-a167-284703827bce" providerId="ADAL" clId="{95014721-625C-4002-89AE-DAB1A5715960}" dt="2026-08-18T12:42:27.739" v="124" actId="478"/>
          <ac:picMkLst>
            <pc:docMk/>
            <pc:sldMk cId="2917156966" sldId="590"/>
            <ac:picMk id="5" creationId="{F158D847-7EE4-3293-8237-D2A8B45C7E0C}"/>
          </ac:picMkLst>
        </pc:picChg>
        <pc:picChg chg="add mod">
          <ac:chgData name="Ben Mali Macfadyen" userId="a93e0931-cad7-43e3-a167-284703827bce" providerId="ADAL" clId="{95014721-625C-4002-89AE-DAB1A5715960}" dt="2026-08-18T12:53:21.299" v="221" actId="1076"/>
          <ac:picMkLst>
            <pc:docMk/>
            <pc:sldMk cId="2917156966" sldId="590"/>
            <ac:picMk id="7" creationId="{9C683252-5291-8230-C847-6900890AA888}"/>
          </ac:picMkLst>
        </pc:picChg>
        <pc:picChg chg="add del mod">
          <ac:chgData name="Ben Mali Macfadyen" userId="a93e0931-cad7-43e3-a167-284703827bce" providerId="ADAL" clId="{95014721-625C-4002-89AE-DAB1A5715960}" dt="2026-08-18T12:44:35.271" v="155" actId="478"/>
          <ac:picMkLst>
            <pc:docMk/>
            <pc:sldMk cId="2917156966" sldId="590"/>
            <ac:picMk id="9" creationId="{E7985184-CD9E-EC09-1727-A61E13C38F64}"/>
          </ac:picMkLst>
        </pc:picChg>
        <pc:picChg chg="del mod">
          <ac:chgData name="Ben Mali Macfadyen" userId="a93e0931-cad7-43e3-a167-284703827bce" providerId="ADAL" clId="{95014721-625C-4002-89AE-DAB1A5715960}" dt="2026-08-18T12:44:40.029" v="158" actId="478"/>
          <ac:picMkLst>
            <pc:docMk/>
            <pc:sldMk cId="2917156966" sldId="590"/>
            <ac:picMk id="10" creationId="{4A87D363-8E5E-0603-BE1A-0A2D29884BF2}"/>
          </ac:picMkLst>
        </pc:picChg>
        <pc:picChg chg="add del ord">
          <ac:chgData name="Ben Mali Macfadyen" userId="a93e0931-cad7-43e3-a167-284703827bce" providerId="ADAL" clId="{95014721-625C-4002-89AE-DAB1A5715960}" dt="2026-08-18T12:43:50.734" v="139" actId="478"/>
          <ac:picMkLst>
            <pc:docMk/>
            <pc:sldMk cId="2917156966" sldId="590"/>
            <ac:picMk id="13" creationId="{696F647D-8B4A-9B39-2BCF-FA664D07B875}"/>
          </ac:picMkLst>
        </pc:picChg>
        <pc:picChg chg="del mod">
          <ac:chgData name="Ben Mali Macfadyen" userId="a93e0931-cad7-43e3-a167-284703827bce" providerId="ADAL" clId="{95014721-625C-4002-89AE-DAB1A5715960}" dt="2026-08-18T12:44:34.718" v="154" actId="478"/>
          <ac:picMkLst>
            <pc:docMk/>
            <pc:sldMk cId="2917156966" sldId="590"/>
            <ac:picMk id="14" creationId="{39FC73F3-A9FC-10AF-269B-24C8E6AF34A2}"/>
          </ac:picMkLst>
        </pc:picChg>
        <pc:picChg chg="del">
          <ac:chgData name="Ben Mali Macfadyen" userId="a93e0931-cad7-43e3-a167-284703827bce" providerId="ADAL" clId="{95014721-625C-4002-89AE-DAB1A5715960}" dt="2026-08-18T11:51:28.372" v="8" actId="478"/>
          <ac:picMkLst>
            <pc:docMk/>
            <pc:sldMk cId="2917156966" sldId="590"/>
            <ac:picMk id="16" creationId="{023D717B-8345-875F-A529-A792919B7458}"/>
          </ac:picMkLst>
        </pc:picChg>
        <pc:picChg chg="del mod">
          <ac:chgData name="Ben Mali Macfadyen" userId="a93e0931-cad7-43e3-a167-284703827bce" providerId="ADAL" clId="{95014721-625C-4002-89AE-DAB1A5715960}" dt="2026-08-18T12:44:35.918" v="156" actId="478"/>
          <ac:picMkLst>
            <pc:docMk/>
            <pc:sldMk cId="2917156966" sldId="590"/>
            <ac:picMk id="18" creationId="{17DE6917-11E3-2FEC-4820-629D8BB61A02}"/>
          </ac:picMkLst>
        </pc:picChg>
        <pc:picChg chg="del mod modCrop">
          <ac:chgData name="Ben Mali Macfadyen" userId="a93e0931-cad7-43e3-a167-284703827bce" providerId="ADAL" clId="{95014721-625C-4002-89AE-DAB1A5715960}" dt="2026-08-18T12:44:36.511" v="157" actId="478"/>
          <ac:picMkLst>
            <pc:docMk/>
            <pc:sldMk cId="2917156966" sldId="590"/>
            <ac:picMk id="20" creationId="{3EBDFCFE-6B2E-4E8A-BA6C-AA8412A969A1}"/>
          </ac:picMkLst>
        </pc:picChg>
        <pc:picChg chg="add mod modCrop">
          <ac:chgData name="Ben Mali Macfadyen" userId="a93e0931-cad7-43e3-a167-284703827bce" providerId="ADAL" clId="{95014721-625C-4002-89AE-DAB1A5715960}" dt="2026-08-18T12:53:21.299" v="221" actId="1076"/>
          <ac:picMkLst>
            <pc:docMk/>
            <pc:sldMk cId="2917156966" sldId="590"/>
            <ac:picMk id="24" creationId="{048C19C7-815D-358A-889E-A5AE5A928678}"/>
          </ac:picMkLst>
        </pc:picChg>
        <pc:picChg chg="add mod modCrop">
          <ac:chgData name="Ben Mali Macfadyen" userId="a93e0931-cad7-43e3-a167-284703827bce" providerId="ADAL" clId="{95014721-625C-4002-89AE-DAB1A5715960}" dt="2026-08-18T12:53:21.299" v="221" actId="1076"/>
          <ac:picMkLst>
            <pc:docMk/>
            <pc:sldMk cId="2917156966" sldId="590"/>
            <ac:picMk id="26" creationId="{63D5CA70-99D4-A8B3-40CB-A1F6317C253E}"/>
          </ac:picMkLst>
        </pc:picChg>
        <pc:picChg chg="add mod modCrop">
          <ac:chgData name="Ben Mali Macfadyen" userId="a93e0931-cad7-43e3-a167-284703827bce" providerId="ADAL" clId="{95014721-625C-4002-89AE-DAB1A5715960}" dt="2026-08-18T12:53:21.299" v="221" actId="1076"/>
          <ac:picMkLst>
            <pc:docMk/>
            <pc:sldMk cId="2917156966" sldId="590"/>
            <ac:picMk id="29" creationId="{307FB688-98EB-F321-E0BF-2D1DF476C7D0}"/>
          </ac:picMkLst>
        </pc:picChg>
        <pc:picChg chg="add mod modCrop">
          <ac:chgData name="Ben Mali Macfadyen" userId="a93e0931-cad7-43e3-a167-284703827bce" providerId="ADAL" clId="{95014721-625C-4002-89AE-DAB1A5715960}" dt="2026-08-18T12:53:21.299" v="221" actId="1076"/>
          <ac:picMkLst>
            <pc:docMk/>
            <pc:sldMk cId="2917156966" sldId="590"/>
            <ac:picMk id="31" creationId="{9893D4D3-65D5-3146-0E1E-CAF0101F1F55}"/>
          </ac:picMkLst>
        </pc:picChg>
        <pc:picChg chg="add mod modCrop">
          <ac:chgData name="Ben Mali Macfadyen" userId="a93e0931-cad7-43e3-a167-284703827bce" providerId="ADAL" clId="{95014721-625C-4002-89AE-DAB1A5715960}" dt="2026-08-18T12:53:21.299" v="221" actId="1076"/>
          <ac:picMkLst>
            <pc:docMk/>
            <pc:sldMk cId="2917156966" sldId="590"/>
            <ac:picMk id="33" creationId="{78DE6387-6B4E-6060-0CF2-1D3BF1A390B5}"/>
          </ac:picMkLst>
        </pc:picChg>
        <pc:picChg chg="add mod modCrop">
          <ac:chgData name="Ben Mali Macfadyen" userId="a93e0931-cad7-43e3-a167-284703827bce" providerId="ADAL" clId="{95014721-625C-4002-89AE-DAB1A5715960}" dt="2026-08-18T12:53:21.299" v="221" actId="1076"/>
          <ac:picMkLst>
            <pc:docMk/>
            <pc:sldMk cId="2917156966" sldId="590"/>
            <ac:picMk id="35" creationId="{F785E1D6-7EF1-CDFB-CA70-DA6AE8F3CC76}"/>
          </ac:picMkLst>
        </pc:picChg>
        <pc:picChg chg="add">
          <ac:chgData name="Ben Mali Macfadyen" userId="a93e0931-cad7-43e3-a167-284703827bce" providerId="ADAL" clId="{95014721-625C-4002-89AE-DAB1A5715960}" dt="2026-08-18T12:50:45.487" v="195" actId="22"/>
          <ac:picMkLst>
            <pc:docMk/>
            <pc:sldMk cId="2917156966" sldId="590"/>
            <ac:picMk id="37" creationId="{7248F52E-78E4-6A69-DF30-BBF30B6C7E32}"/>
          </ac:picMkLst>
        </pc:picChg>
        <pc:picChg chg="add mod">
          <ac:chgData name="Ben Mali Macfadyen" userId="a93e0931-cad7-43e3-a167-284703827bce" providerId="ADAL" clId="{95014721-625C-4002-89AE-DAB1A5715960}" dt="2026-08-18T12:52:27.989" v="214" actId="1076"/>
          <ac:picMkLst>
            <pc:docMk/>
            <pc:sldMk cId="2917156966" sldId="590"/>
            <ac:picMk id="39" creationId="{F46D6EDC-945D-73F9-A24D-B4686D411FEB}"/>
          </ac:picMkLst>
        </pc:picChg>
        <pc:inkChg chg="del mod">
          <ac:chgData name="Ben Mali Macfadyen" userId="a93e0931-cad7-43e3-a167-284703827bce" providerId="ADAL" clId="{95014721-625C-4002-89AE-DAB1A5715960}" dt="2026-08-18T12:43:08.011" v="135" actId="478"/>
          <ac:inkMkLst>
            <pc:docMk/>
            <pc:sldMk cId="2917156966" sldId="590"/>
            <ac:inkMk id="27" creationId="{4910A01E-A9B3-CC5F-F2BC-1CD1AA2AB95F}"/>
          </ac:inkMkLst>
        </pc:inkChg>
      </pc:sldChg>
      <pc:sldChg chg="del">
        <pc:chgData name="Ben Mali Macfadyen" userId="a93e0931-cad7-43e3-a167-284703827bce" providerId="ADAL" clId="{95014721-625C-4002-89AE-DAB1A5715960}" dt="2026-08-18T13:07:42.406" v="340" actId="47"/>
        <pc:sldMkLst>
          <pc:docMk/>
          <pc:sldMk cId="2366150485" sldId="591"/>
        </pc:sldMkLst>
      </pc:sldChg>
      <pc:sldChg chg="del">
        <pc:chgData name="Ben Mali Macfadyen" userId="a93e0931-cad7-43e3-a167-284703827bce" providerId="ADAL" clId="{95014721-625C-4002-89AE-DAB1A5715960}" dt="2026-08-18T13:07:43.119" v="341" actId="47"/>
        <pc:sldMkLst>
          <pc:docMk/>
          <pc:sldMk cId="2313539614" sldId="592"/>
        </pc:sldMkLst>
      </pc:sldChg>
      <pc:sldChg chg="del">
        <pc:chgData name="Ben Mali Macfadyen" userId="a93e0931-cad7-43e3-a167-284703827bce" providerId="ADAL" clId="{95014721-625C-4002-89AE-DAB1A5715960}" dt="2026-08-18T13:07:43.202" v="343" actId="47"/>
        <pc:sldMkLst>
          <pc:docMk/>
          <pc:sldMk cId="3844663079" sldId="594"/>
        </pc:sldMkLst>
      </pc:sldChg>
      <pc:sldChg chg="del">
        <pc:chgData name="Ben Mali Macfadyen" userId="a93e0931-cad7-43e3-a167-284703827bce" providerId="ADAL" clId="{95014721-625C-4002-89AE-DAB1A5715960}" dt="2026-08-18T13:07:44.111" v="345" actId="47"/>
        <pc:sldMkLst>
          <pc:docMk/>
          <pc:sldMk cId="4062985880" sldId="596"/>
        </pc:sldMkLst>
      </pc:sldChg>
      <pc:sldChg chg="del">
        <pc:chgData name="Ben Mali Macfadyen" userId="a93e0931-cad7-43e3-a167-284703827bce" providerId="ADAL" clId="{95014721-625C-4002-89AE-DAB1A5715960}" dt="2026-08-18T13:07:44.816" v="346" actId="47"/>
        <pc:sldMkLst>
          <pc:docMk/>
          <pc:sldMk cId="2018738978" sldId="597"/>
        </pc:sldMkLst>
      </pc:sldChg>
      <pc:sldChg chg="del">
        <pc:chgData name="Ben Mali Macfadyen" userId="a93e0931-cad7-43e3-a167-284703827bce" providerId="ADAL" clId="{95014721-625C-4002-89AE-DAB1A5715960}" dt="2026-08-18T13:07:44.838" v="347" actId="47"/>
        <pc:sldMkLst>
          <pc:docMk/>
          <pc:sldMk cId="2632563214" sldId="598"/>
        </pc:sldMkLst>
      </pc:sldChg>
      <pc:sldChg chg="del">
        <pc:chgData name="Ben Mali Macfadyen" userId="a93e0931-cad7-43e3-a167-284703827bce" providerId="ADAL" clId="{95014721-625C-4002-89AE-DAB1A5715960}" dt="2026-08-18T13:07:44.872" v="348" actId="47"/>
        <pc:sldMkLst>
          <pc:docMk/>
          <pc:sldMk cId="3292230667" sldId="599"/>
        </pc:sldMkLst>
      </pc:sldChg>
      <pc:sldChg chg="del">
        <pc:chgData name="Ben Mali Macfadyen" userId="a93e0931-cad7-43e3-a167-284703827bce" providerId="ADAL" clId="{95014721-625C-4002-89AE-DAB1A5715960}" dt="2026-08-18T13:07:42.257" v="339" actId="47"/>
        <pc:sldMkLst>
          <pc:docMk/>
          <pc:sldMk cId="1590376996" sldId="600"/>
        </pc:sldMkLst>
      </pc:sldChg>
      <pc:sldChg chg="del">
        <pc:chgData name="Ben Mali Macfadyen" userId="a93e0931-cad7-43e3-a167-284703827bce" providerId="ADAL" clId="{95014721-625C-4002-89AE-DAB1A5715960}" dt="2026-08-18T13:07:43.719" v="344" actId="47"/>
        <pc:sldMkLst>
          <pc:docMk/>
          <pc:sldMk cId="3867873355" sldId="601"/>
        </pc:sldMkLst>
      </pc:sldChg>
      <pc:sldChg chg="del">
        <pc:chgData name="Ben Mali Macfadyen" userId="a93e0931-cad7-43e3-a167-284703827bce" providerId="ADAL" clId="{95014721-625C-4002-89AE-DAB1A5715960}" dt="2026-08-18T13:07:40.692" v="335" actId="47"/>
        <pc:sldMkLst>
          <pc:docMk/>
          <pc:sldMk cId="233324577" sldId="602"/>
        </pc:sldMkLst>
      </pc:sldChg>
      <pc:sldChg chg="del">
        <pc:chgData name="Ben Mali Macfadyen" userId="a93e0931-cad7-43e3-a167-284703827bce" providerId="ADAL" clId="{95014721-625C-4002-89AE-DAB1A5715960}" dt="2026-08-18T13:07:40.336" v="334" actId="47"/>
        <pc:sldMkLst>
          <pc:docMk/>
          <pc:sldMk cId="3056538059" sldId="603"/>
        </pc:sldMkLst>
      </pc:sldChg>
      <pc:sldChg chg="del">
        <pc:chgData name="Ben Mali Macfadyen" userId="a93e0931-cad7-43e3-a167-284703827bce" providerId="ADAL" clId="{95014721-625C-4002-89AE-DAB1A5715960}" dt="2026-08-18T13:07:43.155" v="342" actId="47"/>
        <pc:sldMkLst>
          <pc:docMk/>
          <pc:sldMk cId="3384730942" sldId="604"/>
        </pc:sldMkLst>
      </pc:sldChg>
      <pc:sldChg chg="addSp delSp modSp add del mod ord">
        <pc:chgData name="Ben Mali Macfadyen" userId="a93e0931-cad7-43e3-a167-284703827bce" providerId="ADAL" clId="{95014721-625C-4002-89AE-DAB1A5715960}" dt="2026-08-18T13:07:44.904" v="349" actId="47"/>
        <pc:sldMkLst>
          <pc:docMk/>
          <pc:sldMk cId="3633412321" sldId="605"/>
        </pc:sldMkLst>
        <pc:grpChg chg="del">
          <ac:chgData name="Ben Mali Macfadyen" userId="a93e0931-cad7-43e3-a167-284703827bce" providerId="ADAL" clId="{95014721-625C-4002-89AE-DAB1A5715960}" dt="2026-08-18T12:57:26.153" v="255" actId="478"/>
          <ac:grpSpMkLst>
            <pc:docMk/>
            <pc:sldMk cId="3633412321" sldId="605"/>
            <ac:grpSpMk id="7" creationId="{56CA015B-9761-F149-CFF4-A141F2D8CAAE}"/>
          </ac:grpSpMkLst>
        </pc:grpChg>
        <pc:picChg chg="add mod">
          <ac:chgData name="Ben Mali Macfadyen" userId="a93e0931-cad7-43e3-a167-284703827bce" providerId="ADAL" clId="{95014721-625C-4002-89AE-DAB1A5715960}" dt="2026-08-18T12:57:35.778" v="257" actId="1076"/>
          <ac:picMkLst>
            <pc:docMk/>
            <pc:sldMk cId="3633412321" sldId="605"/>
            <ac:picMk id="3" creationId="{86BB564F-2C86-F4ED-6351-AF287CEC19EA}"/>
          </ac:picMkLst>
        </pc:picChg>
        <pc:picChg chg="del">
          <ac:chgData name="Ben Mali Macfadyen" userId="a93e0931-cad7-43e3-a167-284703827bce" providerId="ADAL" clId="{95014721-625C-4002-89AE-DAB1A5715960}" dt="2026-08-18T12:43:46.926" v="138" actId="478"/>
          <ac:picMkLst>
            <pc:docMk/>
            <pc:sldMk cId="3633412321" sldId="605"/>
            <ac:picMk id="8" creationId="{064002D4-3D1C-F61A-5F41-4066C1AD7468}"/>
          </ac:picMkLst>
        </pc:picChg>
        <pc:picChg chg="del">
          <ac:chgData name="Ben Mali Macfadyen" userId="a93e0931-cad7-43e3-a167-284703827bce" providerId="ADAL" clId="{95014721-625C-4002-89AE-DAB1A5715960}" dt="2026-08-18T12:57:24.801" v="254" actId="478"/>
          <ac:picMkLst>
            <pc:docMk/>
            <pc:sldMk cId="3633412321" sldId="605"/>
            <ac:picMk id="17" creationId="{0B24AEE1-47C0-79B3-BF34-D55F2CDE75F9}"/>
          </ac:picMkLst>
        </pc:picChg>
        <pc:picChg chg="del mod">
          <ac:chgData name="Ben Mali Macfadyen" userId="a93e0931-cad7-43e3-a167-284703827bce" providerId="ADAL" clId="{95014721-625C-4002-89AE-DAB1A5715960}" dt="2026-08-18T12:57:23.553" v="252" actId="478"/>
          <ac:picMkLst>
            <pc:docMk/>
            <pc:sldMk cId="3633412321" sldId="605"/>
            <ac:picMk id="19" creationId="{38FB2FEB-6217-EE99-E36A-B20A6736FC40}"/>
          </ac:picMkLst>
        </pc:picChg>
        <pc:picChg chg="del mod">
          <ac:chgData name="Ben Mali Macfadyen" userId="a93e0931-cad7-43e3-a167-284703827bce" providerId="ADAL" clId="{95014721-625C-4002-89AE-DAB1A5715960}" dt="2026-08-18T12:44:50.189" v="164" actId="478"/>
          <ac:picMkLst>
            <pc:docMk/>
            <pc:sldMk cId="3633412321" sldId="605"/>
            <ac:picMk id="21" creationId="{5B6CE7CA-F872-7227-7210-80F337689691}"/>
          </ac:picMkLst>
        </pc:picChg>
        <pc:picChg chg="del mod">
          <ac:chgData name="Ben Mali Macfadyen" userId="a93e0931-cad7-43e3-a167-284703827bce" providerId="ADAL" clId="{95014721-625C-4002-89AE-DAB1A5715960}" dt="2026-08-18T12:57:24.257" v="253" actId="478"/>
          <ac:picMkLst>
            <pc:docMk/>
            <pc:sldMk cId="3633412321" sldId="605"/>
            <ac:picMk id="23" creationId="{D2106E3E-D06F-EDC5-646F-1FA842F05841}"/>
          </ac:picMkLst>
        </pc:picChg>
      </pc:sldChg>
      <pc:sldChg chg="addSp delSp modSp add mod ord">
        <pc:chgData name="Ben Mali Macfadyen" userId="a93e0931-cad7-43e3-a167-284703827bce" providerId="ADAL" clId="{95014721-625C-4002-89AE-DAB1A5715960}" dt="2026-08-18T13:04:04.839" v="302" actId="1076"/>
        <pc:sldMkLst>
          <pc:docMk/>
          <pc:sldMk cId="1326084529" sldId="606"/>
        </pc:sldMkLst>
        <pc:grpChg chg="del">
          <ac:chgData name="Ben Mali Macfadyen" userId="a93e0931-cad7-43e3-a167-284703827bce" providerId="ADAL" clId="{95014721-625C-4002-89AE-DAB1A5715960}" dt="2026-08-18T12:54:49.644" v="236" actId="478"/>
          <ac:grpSpMkLst>
            <pc:docMk/>
            <pc:sldMk cId="1326084529" sldId="606"/>
            <ac:grpSpMk id="7" creationId="{D281C5D8-5A35-652B-C421-E8C40C9A0C52}"/>
          </ac:grpSpMkLst>
        </pc:grpChg>
        <pc:picChg chg="add mod">
          <ac:chgData name="Ben Mali Macfadyen" userId="a93e0931-cad7-43e3-a167-284703827bce" providerId="ADAL" clId="{95014721-625C-4002-89AE-DAB1A5715960}" dt="2026-08-18T12:55:06.866" v="242" actId="1076"/>
          <ac:picMkLst>
            <pc:docMk/>
            <pc:sldMk cId="1326084529" sldId="606"/>
            <ac:picMk id="3" creationId="{A09AC741-29DC-A5E1-90DE-64CED954B854}"/>
          </ac:picMkLst>
        </pc:picChg>
        <pc:picChg chg="add mod modCrop">
          <ac:chgData name="Ben Mali Macfadyen" userId="a93e0931-cad7-43e3-a167-284703827bce" providerId="ADAL" clId="{95014721-625C-4002-89AE-DAB1A5715960}" dt="2026-08-18T13:03:40.361" v="296" actId="732"/>
          <ac:picMkLst>
            <pc:docMk/>
            <pc:sldMk cId="1326084529" sldId="606"/>
            <ac:picMk id="5" creationId="{4BFEA950-38B7-89C9-6D63-B326503F62C7}"/>
          </ac:picMkLst>
        </pc:picChg>
        <pc:picChg chg="add mod modCrop">
          <ac:chgData name="Ben Mali Macfadyen" userId="a93e0931-cad7-43e3-a167-284703827bce" providerId="ADAL" clId="{95014721-625C-4002-89AE-DAB1A5715960}" dt="2026-08-18T13:04:04.839" v="302" actId="1076"/>
          <ac:picMkLst>
            <pc:docMk/>
            <pc:sldMk cId="1326084529" sldId="606"/>
            <ac:picMk id="9" creationId="{02B8DDE7-0ACB-B2F7-9901-A3D62A7BBB46}"/>
          </ac:picMkLst>
        </pc:picChg>
        <pc:picChg chg="mod modCrop">
          <ac:chgData name="Ben Mali Macfadyen" userId="a93e0931-cad7-43e3-a167-284703827bce" providerId="ADAL" clId="{95014721-625C-4002-89AE-DAB1A5715960}" dt="2026-08-18T13:03:47.418" v="297" actId="732"/>
          <ac:picMkLst>
            <pc:docMk/>
            <pc:sldMk cId="1326084529" sldId="606"/>
            <ac:picMk id="17" creationId="{85DD729B-719E-D999-707B-BA1970C77E1E}"/>
          </ac:picMkLst>
        </pc:picChg>
        <pc:picChg chg="del">
          <ac:chgData name="Ben Mali Macfadyen" userId="a93e0931-cad7-43e3-a167-284703827bce" providerId="ADAL" clId="{95014721-625C-4002-89AE-DAB1A5715960}" dt="2026-08-18T12:54:02.811" v="227" actId="478"/>
          <ac:picMkLst>
            <pc:docMk/>
            <pc:sldMk cId="1326084529" sldId="606"/>
            <ac:picMk id="19" creationId="{5B334361-BF87-1DBE-5555-BC39DDAF98D7}"/>
          </ac:picMkLst>
        </pc:picChg>
        <pc:picChg chg="mod modCrop">
          <ac:chgData name="Ben Mali Macfadyen" userId="a93e0931-cad7-43e3-a167-284703827bce" providerId="ADAL" clId="{95014721-625C-4002-89AE-DAB1A5715960}" dt="2026-08-18T13:03:23.976" v="292" actId="732"/>
          <ac:picMkLst>
            <pc:docMk/>
            <pc:sldMk cId="1326084529" sldId="606"/>
            <ac:picMk id="23" creationId="{64CB7A4E-37D9-572C-2734-06D671F2607A}"/>
          </ac:picMkLst>
        </pc:picChg>
      </pc:sldChg>
      <pc:sldChg chg="addSp modSp add mod">
        <pc:chgData name="Ben Mali Macfadyen" userId="a93e0931-cad7-43e3-a167-284703827bce" providerId="ADAL" clId="{95014721-625C-4002-89AE-DAB1A5715960}" dt="2026-08-18T13:02:33.272" v="287" actId="1076"/>
        <pc:sldMkLst>
          <pc:docMk/>
          <pc:sldMk cId="1324661823" sldId="607"/>
        </pc:sldMkLst>
        <pc:picChg chg="mod">
          <ac:chgData name="Ben Mali Macfadyen" userId="a93e0931-cad7-43e3-a167-284703827bce" providerId="ADAL" clId="{95014721-625C-4002-89AE-DAB1A5715960}" dt="2026-08-18T12:57:10.953" v="249" actId="1076"/>
          <ac:picMkLst>
            <pc:docMk/>
            <pc:sldMk cId="1324661823" sldId="607"/>
            <ac:picMk id="3" creationId="{AAB036FB-CE13-257A-24D8-E542365BF0FF}"/>
          </ac:picMkLst>
        </pc:picChg>
        <pc:picChg chg="add mod">
          <ac:chgData name="Ben Mali Macfadyen" userId="a93e0931-cad7-43e3-a167-284703827bce" providerId="ADAL" clId="{95014721-625C-4002-89AE-DAB1A5715960}" dt="2026-08-18T13:02:31.441" v="286" actId="1076"/>
          <ac:picMkLst>
            <pc:docMk/>
            <pc:sldMk cId="1324661823" sldId="607"/>
            <ac:picMk id="4" creationId="{A01301DE-2E02-69DF-1250-10BA8D659B73}"/>
          </ac:picMkLst>
        </pc:picChg>
        <pc:picChg chg="add mod">
          <ac:chgData name="Ben Mali Macfadyen" userId="a93e0931-cad7-43e3-a167-284703827bce" providerId="ADAL" clId="{95014721-625C-4002-89AE-DAB1A5715960}" dt="2026-08-18T13:02:33.272" v="287" actId="1076"/>
          <ac:picMkLst>
            <pc:docMk/>
            <pc:sldMk cId="1324661823" sldId="607"/>
            <ac:picMk id="7" creationId="{2846FBC8-B638-F0DB-3D46-A44D35A9FAEC}"/>
          </ac:picMkLst>
        </pc:picChg>
        <pc:picChg chg="add mod">
          <ac:chgData name="Ben Mali Macfadyen" userId="a93e0931-cad7-43e3-a167-284703827bce" providerId="ADAL" clId="{95014721-625C-4002-89AE-DAB1A5715960}" dt="2026-08-18T13:02:17.313" v="279" actId="1076"/>
          <ac:picMkLst>
            <pc:docMk/>
            <pc:sldMk cId="1324661823" sldId="607"/>
            <ac:picMk id="9" creationId="{ED5EF63C-2BEB-CA5B-3865-CA8502DE226E}"/>
          </ac:picMkLst>
        </pc:picChg>
      </pc:sldChg>
      <pc:sldChg chg="addSp delSp modSp add del mod">
        <pc:chgData name="Ben Mali Macfadyen" userId="a93e0931-cad7-43e3-a167-284703827bce" providerId="ADAL" clId="{95014721-625C-4002-89AE-DAB1A5715960}" dt="2026-08-18T13:07:46.510" v="351" actId="47"/>
        <pc:sldMkLst>
          <pc:docMk/>
          <pc:sldMk cId="1671687615" sldId="608"/>
        </pc:sldMkLst>
        <pc:picChg chg="mod">
          <ac:chgData name="Ben Mali Macfadyen" userId="a93e0931-cad7-43e3-a167-284703827bce" providerId="ADAL" clId="{95014721-625C-4002-89AE-DAB1A5715960}" dt="2026-08-18T13:00:12.187" v="258" actId="1076"/>
          <ac:picMkLst>
            <pc:docMk/>
            <pc:sldMk cId="1671687615" sldId="608"/>
            <ac:picMk id="3" creationId="{B35CC0F1-C992-989F-DB98-1BB62DB9ED38}"/>
          </ac:picMkLst>
        </pc:picChg>
        <pc:picChg chg="add del mod">
          <ac:chgData name="Ben Mali Macfadyen" userId="a93e0931-cad7-43e3-a167-284703827bce" providerId="ADAL" clId="{95014721-625C-4002-89AE-DAB1A5715960}" dt="2026-08-18T13:01:20.629" v="263" actId="21"/>
          <ac:picMkLst>
            <pc:docMk/>
            <pc:sldMk cId="1671687615" sldId="608"/>
            <ac:picMk id="4" creationId="{D1801BC0-1A60-47BF-D220-EB55384683A2}"/>
          </ac:picMkLst>
        </pc:picChg>
        <pc:picChg chg="add mod modCrop">
          <ac:chgData name="Ben Mali Macfadyen" userId="a93e0931-cad7-43e3-a167-284703827bce" providerId="ADAL" clId="{95014721-625C-4002-89AE-DAB1A5715960}" dt="2026-08-18T13:07:18.016" v="326" actId="1076"/>
          <ac:picMkLst>
            <pc:docMk/>
            <pc:sldMk cId="1671687615" sldId="608"/>
            <ac:picMk id="5" creationId="{1143CE93-634B-B745-F006-BEAFFB22ADF7}"/>
          </ac:picMkLst>
        </pc:picChg>
        <pc:picChg chg="add mod">
          <ac:chgData name="Ben Mali Macfadyen" userId="a93e0931-cad7-43e3-a167-284703827bce" providerId="ADAL" clId="{95014721-625C-4002-89AE-DAB1A5715960}" dt="2026-08-18T13:07:18.016" v="326" actId="1076"/>
          <ac:picMkLst>
            <pc:docMk/>
            <pc:sldMk cId="1671687615" sldId="608"/>
            <ac:picMk id="8" creationId="{843CDBDE-A346-4709-8CD0-80525C11C971}"/>
          </ac:picMkLst>
        </pc:picChg>
        <pc:picChg chg="add mod modCrop">
          <ac:chgData name="Ben Mali Macfadyen" userId="a93e0931-cad7-43e3-a167-284703827bce" providerId="ADAL" clId="{95014721-625C-4002-89AE-DAB1A5715960}" dt="2026-08-18T13:07:18.016" v="326" actId="1076"/>
          <ac:picMkLst>
            <pc:docMk/>
            <pc:sldMk cId="1671687615" sldId="608"/>
            <ac:picMk id="10" creationId="{AC4E85A0-AC00-81E7-7645-1A01405D919F}"/>
          </ac:picMkLst>
        </pc:picChg>
        <pc:picChg chg="add mod modCrop">
          <ac:chgData name="Ben Mali Macfadyen" userId="a93e0931-cad7-43e3-a167-284703827bce" providerId="ADAL" clId="{95014721-625C-4002-89AE-DAB1A5715960}" dt="2026-08-18T13:07:18.016" v="326" actId="1076"/>
          <ac:picMkLst>
            <pc:docMk/>
            <pc:sldMk cId="1671687615" sldId="608"/>
            <ac:picMk id="12" creationId="{E123D7ED-43D8-ED89-74DA-9E1BD3AAE4D2}"/>
          </ac:picMkLst>
        </pc:picChg>
        <pc:picChg chg="del">
          <ac:chgData name="Ben Mali Macfadyen" userId="a93e0931-cad7-43e3-a167-284703827bce" providerId="ADAL" clId="{95014721-625C-4002-89AE-DAB1A5715960}" dt="2026-08-18T13:05:02.101" v="303" actId="478"/>
          <ac:picMkLst>
            <pc:docMk/>
            <pc:sldMk cId="1671687615" sldId="608"/>
            <ac:picMk id="17" creationId="{9237F04E-34BE-45BB-20D1-67B17703B6F1}"/>
          </ac:picMkLst>
        </pc:picChg>
        <pc:picChg chg="del">
          <ac:chgData name="Ben Mali Macfadyen" userId="a93e0931-cad7-43e3-a167-284703827bce" providerId="ADAL" clId="{95014721-625C-4002-89AE-DAB1A5715960}" dt="2026-08-18T13:05:02.674" v="304" actId="478"/>
          <ac:picMkLst>
            <pc:docMk/>
            <pc:sldMk cId="1671687615" sldId="608"/>
            <ac:picMk id="23" creationId="{878AED05-7F14-A70D-73DB-922CE098BDE9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B2A3A1-056C-43B9-ABFF-99FC3A2E6DC9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B7EF55-2860-45FB-9DEF-2B1E1D6CD7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34318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3712FB-2563-67DC-FB35-82E3233388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AAD02CE-26D0-43FB-0EAC-E530A3E91A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B9B749-FBFD-414A-D048-6CB834A25B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08DE9-9F66-43DF-9C03-5E2B497A9E52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2FFD30-8299-939B-BC2E-9F3B352664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61D3A8-CA05-4301-D11B-A126FB83E4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8F3AB-DFD2-479C-968C-1B27F937F5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73243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8C49E1-12DE-E95C-2FAB-AEBE6245F2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9C08727-4A65-BA2E-F419-9B9B17179D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69993F-1D94-1D61-DBC7-7245CEFE5E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08DE9-9F66-43DF-9C03-5E2B497A9E52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C8A8CB-9359-F949-A62B-0351BFF4DA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13D0F7-7B42-670A-03B5-772EFF9869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8F3AB-DFD2-479C-968C-1B27F937F5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84255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5E0F556-777B-104C-04F8-131261A5441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A0DAE2-A21F-8B6A-7792-44BCADCF9DA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D54638-5F58-B284-6B94-684F0BFFE1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08DE9-9F66-43DF-9C03-5E2B497A9E52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EEFC92-D63E-F108-9338-6CB6010A45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6BF866-9839-264B-F7E3-9F2FAFFF6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8F3AB-DFD2-479C-968C-1B27F937F5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41132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B3F71E-4FA0-C032-82A3-A1101467A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0BF618-DCA0-8F35-E565-A27428EE08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00D4E1-8323-99A0-D02A-AC1E63C91F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08DE9-9F66-43DF-9C03-5E2B497A9E52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604116-DF6B-914C-B9EE-03F2DC0982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D72956-4AB1-12AB-C4F9-BB8B7B4904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8F3AB-DFD2-479C-968C-1B27F937F5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25596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6F4C2D-47D1-B0DE-417A-10711A500F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CCF3AF-E0C9-8016-BB0B-7E7E208098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4EB727-DF2C-545D-2FAF-BBAD27EB8A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08DE9-9F66-43DF-9C03-5E2B497A9E52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CF834-1E98-F9BE-EDCF-4555D08057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7E2438-56AF-5F0E-5CDF-D232651960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8F3AB-DFD2-479C-968C-1B27F937F5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05555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A91EE2-78CD-96FA-65B5-0C5CA9CCA7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C38233-6263-5F04-5FD7-1E7DEE36C29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5D45090-5DC1-1499-E8EA-210620863D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4D7C99-EE32-8311-1576-802EA18074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08DE9-9F66-43DF-9C03-5E2B497A9E52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DDD426-4D28-93B5-B163-7EE3D1AB5A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656CEEF-DC94-1CF8-05C9-728E818C5C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8F3AB-DFD2-479C-968C-1B27F937F5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48918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DCF096-0E70-9D76-7C31-94D4B7DF6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A84B02-B22B-D3BC-47FA-A31C89F781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F6066A-899B-05AD-EB0F-12A6DD9DD0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C855735-963B-C586-BDAE-2BC70D5FDE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91E6E82-1EBB-E28A-21FF-0A29DAE3EC5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8227694-901E-3608-A3E6-6F58E35D0F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08DE9-9F66-43DF-9C03-5E2B497A9E52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1AD3BAD-2059-3E48-F897-36FC1BCAB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778B884-4ECE-09C8-CCC4-BEE2FE9343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8F3AB-DFD2-479C-968C-1B27F937F5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91870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F251E-4B26-A73B-0449-2291B60A14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EEC40F3-A712-C1EC-3590-6083910188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08DE9-9F66-43DF-9C03-5E2B497A9E52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11450E8-A634-404F-3841-2D596BAA73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C63F3F1-FC69-42EA-25C6-F49BC52770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8F3AB-DFD2-479C-968C-1B27F937F5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06733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3426F71-C35A-A9F1-DA35-A21EDF528C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08DE9-9F66-43DF-9C03-5E2B497A9E52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9D25F06-800D-70BA-0F7D-4330498676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4ED464-6596-15AD-1F6B-B6B98ACCF9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8F3AB-DFD2-479C-968C-1B27F937F5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44966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5D75F-3B1A-84E9-81F8-DE92B726EB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978894-4932-8A8C-0128-93C810A498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361F7E-C15C-C611-18BD-B5EE0CCEF3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62F1743-2A3F-1957-C7DF-605C33F707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08DE9-9F66-43DF-9C03-5E2B497A9E52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2217DE1-A78E-B5BF-8C1F-24DCAC126C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E095EE1-5A44-62A2-DFA5-F543B77DFA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8F3AB-DFD2-479C-968C-1B27F937F5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54065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72F124-A755-128B-A94D-8FAC25B483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D6A4AD7-4C4A-D7E5-3BAA-246168C5EF0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91F82C0-E1B5-79E0-C755-8F9A399B82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22FF03E-CF25-27A3-7AC1-1EFD3A9D57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08DE9-9F66-43DF-9C03-5E2B497A9E52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35E48D3-8BDF-E759-56FB-5AF3D7DE73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805A901-4B2D-435D-2924-84DFC1A438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8F3AB-DFD2-479C-968C-1B27F937F5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31365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D41E02E-1ABE-1993-587D-F4BAB415CF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981812-F271-2D36-999D-B9826DA9D5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7E2116-11F4-D7B3-DB97-7D68EA2973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DB08DE9-9F66-43DF-9C03-5E2B497A9E52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5EE887-9C3D-C0BC-FEB3-430844E994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EBD107-1587-596A-39F0-7C0BA7CEC3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DC8F3AB-DFD2-479C-968C-1B27F937F5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93460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10.jpg"/><Relationship Id="rId7" Type="http://schemas.openxmlformats.org/officeDocument/2006/relationships/image" Target="../media/image12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131A485-40B7-A686-3A27-2EF8D1916BB9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AF77376-3DE1-1FA7-83D5-E0E72CF6AF92}"/>
              </a:ext>
            </a:extLst>
          </p:cNvPr>
          <p:cNvGrpSpPr/>
          <p:nvPr/>
        </p:nvGrpSpPr>
        <p:grpSpPr>
          <a:xfrm>
            <a:off x="557827" y="1263986"/>
            <a:ext cx="7596108" cy="5081607"/>
            <a:chOff x="557827" y="1435436"/>
            <a:chExt cx="7596108" cy="5081607"/>
          </a:xfrm>
        </p:grpSpPr>
        <p:pic>
          <p:nvPicPr>
            <p:cNvPr id="10" name="내용 개체 틀 4">
              <a:extLst>
                <a:ext uri="{FF2B5EF4-FFF2-40B4-BE49-F238E27FC236}">
                  <a16:creationId xmlns:a16="http://schemas.microsoft.com/office/drawing/2014/main" id="{93FAD29F-E299-ECC9-9B7F-BE1BA75057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57827" y="1435436"/>
              <a:ext cx="3511200" cy="436626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D94F61D8-E4A8-107C-147B-B5AC989FC46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510" t="58509"/>
            <a:stretch>
              <a:fillRect/>
            </a:stretch>
          </p:blipFill>
          <p:spPr>
            <a:xfrm>
              <a:off x="4302210" y="5086348"/>
              <a:ext cx="1430694" cy="1430695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84B6020A-C222-60F2-523B-878022703F6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793" r="15034" b="27876"/>
            <a:stretch>
              <a:fillRect/>
            </a:stretch>
          </p:blipFill>
          <p:spPr>
            <a:xfrm>
              <a:off x="5850232" y="4012346"/>
              <a:ext cx="2303703" cy="2401991"/>
            </a:xfrm>
            <a:prstGeom prst="rect">
              <a:avLst/>
            </a:prstGeom>
          </p:spPr>
        </p:pic>
      </p:grpSp>
      <p:pic>
        <p:nvPicPr>
          <p:cNvPr id="21" name="Picture 20">
            <a:extLst>
              <a:ext uri="{FF2B5EF4-FFF2-40B4-BE49-F238E27FC236}">
                <a16:creationId xmlns:a16="http://schemas.microsoft.com/office/drawing/2014/main" id="{368E8E68-D5E2-992F-B4C0-D32D13969E2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2" t="2713" r="39353" b="86458"/>
          <a:stretch>
            <a:fillRect/>
          </a:stretch>
        </p:blipFill>
        <p:spPr>
          <a:xfrm>
            <a:off x="4263989" y="3017104"/>
            <a:ext cx="3664022" cy="1007711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483941EB-C0CB-6939-EAD0-56F4475B15D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7" t="6755" r="8195" b="3881"/>
          <a:stretch>
            <a:fillRect/>
          </a:stretch>
        </p:blipFill>
        <p:spPr>
          <a:xfrm>
            <a:off x="8196586" y="1032915"/>
            <a:ext cx="3449634" cy="4979265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09A67F0D-657A-DB7F-C9F1-B389A21B1FA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1" t="35642" r="46389" b="34167"/>
          <a:stretch>
            <a:fillRect/>
          </a:stretch>
        </p:blipFill>
        <p:spPr>
          <a:xfrm rot="19365705" flipH="1">
            <a:off x="6547425" y="1047258"/>
            <a:ext cx="1773116" cy="1141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5803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2BEBEF-6591-0502-1779-CD409CCC47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06FF8475-CAC7-458E-C8F1-77E983F23D18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9C683252-5291-8230-C847-6900890AA8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1846" y="1623466"/>
            <a:ext cx="2471212" cy="3594489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048C19C7-815D-358A-889E-A5AE5A9286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63" t="16456" r="37250" b="13178"/>
          <a:stretch>
            <a:fillRect/>
          </a:stretch>
        </p:blipFill>
        <p:spPr>
          <a:xfrm>
            <a:off x="4836106" y="359345"/>
            <a:ext cx="1308508" cy="4825767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63D5CA70-99D4-A8B3-40CB-A1F6317C25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8" t="16069" r="63529" b="13097"/>
          <a:stretch>
            <a:fillRect/>
          </a:stretch>
        </p:blipFill>
        <p:spPr>
          <a:xfrm>
            <a:off x="797269" y="360204"/>
            <a:ext cx="1360171" cy="4857751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307FB688-98EB-F321-E0BF-2D1DF476C7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58" t="34148" r="10189" b="48418"/>
          <a:stretch>
            <a:fillRect/>
          </a:stretch>
        </p:blipFill>
        <p:spPr>
          <a:xfrm>
            <a:off x="4842613" y="5185112"/>
            <a:ext cx="1302001" cy="1200151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9893D4D3-65D5-3146-0E1E-CAF0101F1F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58" t="16725" r="9955" b="65840"/>
          <a:stretch>
            <a:fillRect/>
          </a:stretch>
        </p:blipFill>
        <p:spPr>
          <a:xfrm>
            <a:off x="2951826" y="359345"/>
            <a:ext cx="1308508" cy="1195676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78DE6387-6B4E-6060-0CF2-1D3BF1A390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58" t="51863" r="9955" b="30638"/>
          <a:stretch>
            <a:fillRect/>
          </a:stretch>
        </p:blipFill>
        <p:spPr>
          <a:xfrm>
            <a:off x="2898068" y="5257801"/>
            <a:ext cx="1308508" cy="120015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F785E1D6-7EF1-CDFB-CA70-DA6AE8F3CC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58" t="69224" r="9955" b="12909"/>
          <a:stretch>
            <a:fillRect/>
          </a:stretch>
        </p:blipFill>
        <p:spPr>
          <a:xfrm>
            <a:off x="797269" y="5217957"/>
            <a:ext cx="1366677" cy="1279839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7248F52E-78E4-6A69-DF30-BBF30B6C7E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7" t="6755" r="8195" b="3881"/>
          <a:stretch>
            <a:fillRect/>
          </a:stretch>
        </p:blipFill>
        <p:spPr>
          <a:xfrm>
            <a:off x="8196586" y="1032915"/>
            <a:ext cx="3449634" cy="4979265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F46D6EDC-945D-73F9-A24D-B4686D411FE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1" t="35642" r="46389" b="34167"/>
          <a:stretch>
            <a:fillRect/>
          </a:stretch>
        </p:blipFill>
        <p:spPr>
          <a:xfrm rot="19365705" flipH="1">
            <a:off x="6781770" y="1867680"/>
            <a:ext cx="1773116" cy="1141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71569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7FFCB4-CCFC-9F29-45FC-1BD54A88BE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0AE4135-131F-DD64-FAE0-E0C4047F60C6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85DD729B-719E-D999-707B-BA1970C77E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4" t="8484" r="4494" b="45680"/>
          <a:stretch>
            <a:fillRect/>
          </a:stretch>
        </p:blipFill>
        <p:spPr>
          <a:xfrm>
            <a:off x="3995415" y="435439"/>
            <a:ext cx="3449635" cy="2488737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64CB7A4E-37D9-572C-2734-06D671F260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5" t="6988" r="4167" b="46549"/>
          <a:stretch>
            <a:fillRect/>
          </a:stretch>
        </p:blipFill>
        <p:spPr>
          <a:xfrm>
            <a:off x="392654" y="435440"/>
            <a:ext cx="3429025" cy="2488736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1706C1A6-08D8-B076-2131-A25895B19F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7" t="6755" r="8195" b="3881"/>
          <a:stretch>
            <a:fillRect/>
          </a:stretch>
        </p:blipFill>
        <p:spPr>
          <a:xfrm>
            <a:off x="8196586" y="1032915"/>
            <a:ext cx="3449634" cy="49792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09AC741-29DC-A5E1-90DE-64CED954B85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1" t="35642" r="46389" b="34167"/>
          <a:stretch>
            <a:fillRect/>
          </a:stretch>
        </p:blipFill>
        <p:spPr>
          <a:xfrm rot="19365705" flipH="1">
            <a:off x="6591270" y="3039255"/>
            <a:ext cx="1773116" cy="114116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BFEA950-38B7-89C9-6D63-B326503F62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6" t="53369" r="4726" b="7637"/>
          <a:stretch>
            <a:fillRect/>
          </a:stretch>
        </p:blipFill>
        <p:spPr>
          <a:xfrm>
            <a:off x="392654" y="4333874"/>
            <a:ext cx="3429025" cy="208868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2B8DDE7-0ACB-B2F7-9901-A3D62A7BBB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5" t="53511" r="4471" b="8020"/>
          <a:stretch>
            <a:fillRect/>
          </a:stretch>
        </p:blipFill>
        <p:spPr>
          <a:xfrm>
            <a:off x="3995415" y="4333871"/>
            <a:ext cx="3429025" cy="2088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60845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2A64BD-8CB3-2455-233E-F4AF93EA29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B6B8C0A-C817-BAD2-A5F5-854C1E6E6914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779931E6-5FFA-19E2-7285-48FFA13E76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4" t="8484" r="4187" b="7262"/>
          <a:stretch>
            <a:fillRect/>
          </a:stretch>
        </p:blipFill>
        <p:spPr>
          <a:xfrm>
            <a:off x="3050821" y="387814"/>
            <a:ext cx="2625403" cy="3469811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AFE1F773-AC81-A378-E4D1-D743BD8395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5" t="6988" r="4545" b="7605"/>
          <a:stretch>
            <a:fillRect/>
          </a:stretch>
        </p:blipFill>
        <p:spPr>
          <a:xfrm>
            <a:off x="460849" y="387814"/>
            <a:ext cx="2589972" cy="3469811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CF7E2D7D-1680-755A-C849-062B243EC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7" t="6755" r="8195" b="3881"/>
          <a:stretch>
            <a:fillRect/>
          </a:stretch>
        </p:blipFill>
        <p:spPr>
          <a:xfrm>
            <a:off x="8196586" y="1032915"/>
            <a:ext cx="3449634" cy="49792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AB036FB-CE13-257A-24D8-E542365BF0F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1" t="35642" r="46389" b="34167"/>
          <a:stretch>
            <a:fillRect/>
          </a:stretch>
        </p:blipFill>
        <p:spPr>
          <a:xfrm rot="19365705" flipH="1">
            <a:off x="6591270" y="4087005"/>
            <a:ext cx="1773116" cy="114116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01301DE-2E02-69DF-1250-10BA8D659B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88781" y="4396159"/>
            <a:ext cx="2176542" cy="163240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846FBC8-B638-F0DB-3D46-A44D35A9FAE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980265" y="4396160"/>
            <a:ext cx="2176541" cy="163240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D5EF63C-2BEB-CA5B-3865-CA8502DE226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771751" y="4396160"/>
            <a:ext cx="2176540" cy="1632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46618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69E37F-AD74-D014-51A0-8F4D74AB7D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56260752-9527-3C93-F80B-919466A1F693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02450DB1-CB63-6A18-3208-97AC2285BD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7" t="6755" r="8195" b="3881"/>
          <a:stretch>
            <a:fillRect/>
          </a:stretch>
        </p:blipFill>
        <p:spPr>
          <a:xfrm>
            <a:off x="8196586" y="1032915"/>
            <a:ext cx="3449634" cy="49792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35CC0F1-C992-989F-DB98-1BB62DB9ED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1" t="35642" r="46389" b="34167"/>
          <a:stretch>
            <a:fillRect/>
          </a:stretch>
        </p:blipFill>
        <p:spPr>
          <a:xfrm rot="19365705" flipH="1">
            <a:off x="6638895" y="5005780"/>
            <a:ext cx="1773116" cy="1141163"/>
          </a:xfrm>
          <a:prstGeom prst="rect">
            <a:avLst/>
          </a:prstGeom>
        </p:spPr>
      </p:pic>
      <p:pic>
        <p:nvPicPr>
          <p:cNvPr id="5" name="Picture 4" descr="same/different">
            <a:extLst>
              <a:ext uri="{FF2B5EF4-FFF2-40B4-BE49-F238E27FC236}">
                <a16:creationId xmlns:a16="http://schemas.microsoft.com/office/drawing/2014/main" id="{1143CE93-634B-B745-F006-BEAFFB22ADF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48911" b="41585"/>
          <a:stretch>
            <a:fillRect/>
          </a:stretch>
        </p:blipFill>
        <p:spPr>
          <a:xfrm>
            <a:off x="3493762" y="1637056"/>
            <a:ext cx="1585212" cy="1450747"/>
          </a:xfrm>
          <a:prstGeom prst="rect">
            <a:avLst/>
          </a:prstGeom>
        </p:spPr>
      </p:pic>
      <p:pic>
        <p:nvPicPr>
          <p:cNvPr id="8" name="그림 4">
            <a:extLst>
              <a:ext uri="{FF2B5EF4-FFF2-40B4-BE49-F238E27FC236}">
                <a16:creationId xmlns:a16="http://schemas.microsoft.com/office/drawing/2014/main" id="{843CDBDE-A346-4709-8CD0-80525C11C97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2" t="1208" r="857" b="1087"/>
          <a:stretch>
            <a:fillRect/>
          </a:stretch>
        </p:blipFill>
        <p:spPr>
          <a:xfrm>
            <a:off x="1126773" y="1894744"/>
            <a:ext cx="1998407" cy="2839912"/>
          </a:xfrm>
          <a:prstGeom prst="rect">
            <a:avLst/>
          </a:prstGeom>
        </p:spPr>
      </p:pic>
      <p:pic>
        <p:nvPicPr>
          <p:cNvPr id="10" name="Picture 9" descr="same/different">
            <a:extLst>
              <a:ext uri="{FF2B5EF4-FFF2-40B4-BE49-F238E27FC236}">
                <a16:creationId xmlns:a16="http://schemas.microsoft.com/office/drawing/2014/main" id="{AC4E85A0-AC00-81E7-7645-1A01405D919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48911" t="40588" b="997"/>
          <a:stretch>
            <a:fillRect/>
          </a:stretch>
        </p:blipFill>
        <p:spPr>
          <a:xfrm>
            <a:off x="3493762" y="3541597"/>
            <a:ext cx="1585212" cy="1450747"/>
          </a:xfrm>
          <a:prstGeom prst="rect">
            <a:avLst/>
          </a:prstGeom>
        </p:spPr>
      </p:pic>
      <p:pic>
        <p:nvPicPr>
          <p:cNvPr id="12" name="그림 5">
            <a:extLst>
              <a:ext uri="{FF2B5EF4-FFF2-40B4-BE49-F238E27FC236}">
                <a16:creationId xmlns:a16="http://schemas.microsoft.com/office/drawing/2014/main" id="{E123D7ED-43D8-ED89-74DA-9E1BD3AAE4D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66"/>
          <a:stretch>
            <a:fillRect/>
          </a:stretch>
        </p:blipFill>
        <p:spPr>
          <a:xfrm>
            <a:off x="5396050" y="1894743"/>
            <a:ext cx="1998407" cy="2839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6876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fe2ddb4-2661-4559-bd83-eecb616c5c77">
      <Terms xmlns="http://schemas.microsoft.com/office/infopath/2007/PartnerControls"/>
    </lcf76f155ced4ddcb4097134ff3c332f>
    <TaxCatchAll xmlns="e26a842c-2ffe-4f7b-a3ae-7f536be04bb3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F54AC1DCCC6B543BCF62F3AAC485515" ma:contentTypeVersion="16" ma:contentTypeDescription="Create a new document." ma:contentTypeScope="" ma:versionID="25e83ee9d941bb713b0f133e51dbfc5e">
  <xsd:schema xmlns:xsd="http://www.w3.org/2001/XMLSchema" xmlns:xs="http://www.w3.org/2001/XMLSchema" xmlns:p="http://schemas.microsoft.com/office/2006/metadata/properties" xmlns:ns2="4fe2ddb4-2661-4559-bd83-eecb616c5c77" xmlns:ns3="e26a842c-2ffe-4f7b-a3ae-7f536be04bb3" targetNamespace="http://schemas.microsoft.com/office/2006/metadata/properties" ma:root="true" ma:fieldsID="ce64ce5eb228e35bb30f795c896897e0" ns2:_="" ns3:_="">
    <xsd:import namespace="4fe2ddb4-2661-4559-bd83-eecb616c5c77"/>
    <xsd:import namespace="e26a842c-2ffe-4f7b-a3ae-7f536be04bb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e2ddb4-2661-4559-bd83-eecb616c5c7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ac34fb01-fe5e-4f9e-976d-785db01853c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26a842c-2ffe-4f7b-a3ae-7f536be04bb3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6ef47e55-72f8-4aad-be7a-3b6c2d61f427}" ma:internalName="TaxCatchAll" ma:showField="CatchAllData" ma:web="e26a842c-2ffe-4f7b-a3ae-7f536be04bb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26C0B48-D3F5-40EF-9B73-86D5D00129CD}">
  <ds:schemaRefs>
    <ds:schemaRef ds:uri="http://schemas.microsoft.com/office/2006/metadata/properties"/>
    <ds:schemaRef ds:uri="4fe2ddb4-2661-4559-bd83-eecb616c5c77"/>
    <ds:schemaRef ds:uri="http://purl.org/dc/elements/1.1/"/>
    <ds:schemaRef ds:uri="http://www.w3.org/XML/1998/namespace"/>
    <ds:schemaRef ds:uri="http://purl.org/dc/dcmitype/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e26a842c-2ffe-4f7b-a3ae-7f536be04bb3"/>
  </ds:schemaRefs>
</ds:datastoreItem>
</file>

<file path=customXml/itemProps2.xml><?xml version="1.0" encoding="utf-8"?>
<ds:datastoreItem xmlns:ds="http://schemas.openxmlformats.org/officeDocument/2006/customXml" ds:itemID="{301CFF15-21FE-4BE5-81A8-30D84FE5FCE5}">
  <ds:schemaRefs>
    <ds:schemaRef ds:uri="4fe2ddb4-2661-4559-bd83-eecb616c5c77"/>
    <ds:schemaRef ds:uri="e26a842c-2ffe-4f7b-a3ae-7f536be04bb3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EF78BC85-4855-4D32-8F40-3E8CF89927C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Ben Harper</dc:creator>
  <cp:lastModifiedBy>Ben Mali Macfadyen</cp:lastModifiedBy>
  <cp:revision>3</cp:revision>
  <dcterms:created xsi:type="dcterms:W3CDTF">2026-04-30T12:37:09Z</dcterms:created>
  <dcterms:modified xsi:type="dcterms:W3CDTF">2026-08-18T14:51:22Z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0x0101009F54AC1DCCC6B543BCF62F3AAC485515</vt:lpwstr>
  </property>
  <property fmtid="{D5CDD505-2E9C-101B-9397-08002B2CF9AE}" pid="3" name="MediaServiceImageTags">
    <vt:lpwstr/>
  </property>
</Properties>
</file>