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sldIdLst>
    <p:sldId id="569" r:id="rId5"/>
    <p:sldId id="606" r:id="rId6"/>
    <p:sldId id="607" r:id="rId7"/>
    <p:sldId id="260" r:id="rId8"/>
    <p:sldId id="571" r:id="rId9"/>
    <p:sldId id="589" r:id="rId10"/>
    <p:sldId id="585" r:id="rId11"/>
    <p:sldId id="603" r:id="rId12"/>
    <p:sldId id="602" r:id="rId13"/>
    <p:sldId id="604" r:id="rId14"/>
    <p:sldId id="586" r:id="rId15"/>
    <p:sldId id="587" r:id="rId16"/>
    <p:sldId id="600" r:id="rId17"/>
    <p:sldId id="591" r:id="rId18"/>
    <p:sldId id="592" r:id="rId19"/>
    <p:sldId id="593" r:id="rId20"/>
    <p:sldId id="594" r:id="rId21"/>
    <p:sldId id="601" r:id="rId22"/>
    <p:sldId id="596" r:id="rId23"/>
    <p:sldId id="597" r:id="rId24"/>
    <p:sldId id="598" r:id="rId25"/>
    <p:sldId id="599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ne  Harries" initials="JH" lastIdx="1" clrIdx="0">
    <p:extLst>
      <p:ext uri="{19B8F6BF-5375-455C-9EA6-DF929625EA0E}">
        <p15:presenceInfo xmlns:p15="http://schemas.microsoft.com/office/powerpoint/2012/main" userId="S-1-5-21-1760782589-2009062713-2295185773-10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EAD6"/>
    <a:srgbClr val="FFE7B7"/>
    <a:srgbClr val="2A4392"/>
    <a:srgbClr val="01B2AA"/>
    <a:srgbClr val="C9F1EC"/>
    <a:srgbClr val="FFCC66"/>
    <a:srgbClr val="99CC99"/>
    <a:srgbClr val="99CCCC"/>
    <a:srgbClr val="FF99CC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EEEA52-C938-4CE5-B740-EB6CC11E25BE}" v="1" dt="2026-09-08T12:13:24.6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1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n Harper" userId="c839db79-6c1b-45c3-b9d7-c3434ad96343" providerId="ADAL" clId="{9C81EC2B-2072-4420-9B0A-CF70F07F6A49}"/>
    <pc:docChg chg="custSel addSld delSld modSld">
      <pc:chgData name="Ben Harper" userId="c839db79-6c1b-45c3-b9d7-c3434ad96343" providerId="ADAL" clId="{9C81EC2B-2072-4420-9B0A-CF70F07F6A49}" dt="2026-09-08T12:22:44.399" v="13" actId="1076"/>
      <pc:docMkLst>
        <pc:docMk/>
      </pc:docMkLst>
      <pc:sldChg chg="del">
        <pc:chgData name="Ben Harper" userId="c839db79-6c1b-45c3-b9d7-c3434ad96343" providerId="ADAL" clId="{9C81EC2B-2072-4420-9B0A-CF70F07F6A49}" dt="2026-09-08T12:13:27.365" v="1" actId="47"/>
        <pc:sldMkLst>
          <pc:docMk/>
          <pc:sldMk cId="1100785196" sldId="261"/>
        </pc:sldMkLst>
      </pc:sldChg>
      <pc:sldChg chg="del">
        <pc:chgData name="Ben Harper" userId="c839db79-6c1b-45c3-b9d7-c3434ad96343" providerId="ADAL" clId="{9C81EC2B-2072-4420-9B0A-CF70F07F6A49}" dt="2026-09-08T12:13:28.641" v="2" actId="47"/>
        <pc:sldMkLst>
          <pc:docMk/>
          <pc:sldMk cId="3047899331" sldId="582"/>
        </pc:sldMkLst>
      </pc:sldChg>
      <pc:sldChg chg="modSp mod">
        <pc:chgData name="Ben Harper" userId="c839db79-6c1b-45c3-b9d7-c3434ad96343" providerId="ADAL" clId="{9C81EC2B-2072-4420-9B0A-CF70F07F6A49}" dt="2026-09-08T12:21:44.837" v="6" actId="20577"/>
        <pc:sldMkLst>
          <pc:docMk/>
          <pc:sldMk cId="1378823703" sldId="585"/>
        </pc:sldMkLst>
        <pc:spChg chg="mod">
          <ac:chgData name="Ben Harper" userId="c839db79-6c1b-45c3-b9d7-c3434ad96343" providerId="ADAL" clId="{9C81EC2B-2072-4420-9B0A-CF70F07F6A49}" dt="2026-09-08T12:21:41.717" v="4" actId="20577"/>
          <ac:spMkLst>
            <pc:docMk/>
            <pc:sldMk cId="1378823703" sldId="585"/>
            <ac:spMk id="10" creationId="{9AB76F32-E7DC-A44C-A2CA-F1799E16AF95}"/>
          </ac:spMkLst>
        </pc:spChg>
        <pc:spChg chg="mod">
          <ac:chgData name="Ben Harper" userId="c839db79-6c1b-45c3-b9d7-c3434ad96343" providerId="ADAL" clId="{9C81EC2B-2072-4420-9B0A-CF70F07F6A49}" dt="2026-09-08T12:21:44.837" v="6" actId="20577"/>
          <ac:spMkLst>
            <pc:docMk/>
            <pc:sldMk cId="1378823703" sldId="585"/>
            <ac:spMk id="16" creationId="{7138FE0A-2ACC-9E7F-477C-345E59A57031}"/>
          </ac:spMkLst>
        </pc:spChg>
      </pc:sldChg>
      <pc:sldChg chg="delSp modSp mod">
        <pc:chgData name="Ben Harper" userId="c839db79-6c1b-45c3-b9d7-c3434ad96343" providerId="ADAL" clId="{9C81EC2B-2072-4420-9B0A-CF70F07F6A49}" dt="2026-09-08T12:22:44.399" v="13" actId="1076"/>
        <pc:sldMkLst>
          <pc:docMk/>
          <pc:sldMk cId="3844663079" sldId="594"/>
        </pc:sldMkLst>
        <pc:spChg chg="mod">
          <ac:chgData name="Ben Harper" userId="c839db79-6c1b-45c3-b9d7-c3434ad96343" providerId="ADAL" clId="{9C81EC2B-2072-4420-9B0A-CF70F07F6A49}" dt="2026-09-08T12:22:44.399" v="13" actId="1076"/>
          <ac:spMkLst>
            <pc:docMk/>
            <pc:sldMk cId="3844663079" sldId="594"/>
            <ac:spMk id="4" creationId="{799123EE-7AA4-96EF-9244-4E84C5EE404D}"/>
          </ac:spMkLst>
        </pc:spChg>
        <pc:spChg chg="mod">
          <ac:chgData name="Ben Harper" userId="c839db79-6c1b-45c3-b9d7-c3434ad96343" providerId="ADAL" clId="{9C81EC2B-2072-4420-9B0A-CF70F07F6A49}" dt="2026-09-08T12:22:40.918" v="12" actId="1076"/>
          <ac:spMkLst>
            <pc:docMk/>
            <pc:sldMk cId="3844663079" sldId="594"/>
            <ac:spMk id="6" creationId="{33029891-98D0-B3EB-FA13-F9B37B795856}"/>
          </ac:spMkLst>
        </pc:spChg>
        <pc:spChg chg="del">
          <ac:chgData name="Ben Harper" userId="c839db79-6c1b-45c3-b9d7-c3434ad96343" providerId="ADAL" clId="{9C81EC2B-2072-4420-9B0A-CF70F07F6A49}" dt="2026-09-08T12:22:38.079" v="11" actId="478"/>
          <ac:spMkLst>
            <pc:docMk/>
            <pc:sldMk cId="3844663079" sldId="594"/>
            <ac:spMk id="9" creationId="{613932F8-068B-8A7D-0C68-D5A8C9F87E14}"/>
          </ac:spMkLst>
        </pc:spChg>
        <pc:picChg chg="del">
          <ac:chgData name="Ben Harper" userId="c839db79-6c1b-45c3-b9d7-c3434ad96343" providerId="ADAL" clId="{9C81EC2B-2072-4420-9B0A-CF70F07F6A49}" dt="2026-09-08T12:22:35.796" v="10" actId="478"/>
          <ac:picMkLst>
            <pc:docMk/>
            <pc:sldMk cId="3844663079" sldId="594"/>
            <ac:picMk id="5" creationId="{E0594DD1-5A49-3D50-C1F5-4EE889441CDE}"/>
          </ac:picMkLst>
        </pc:picChg>
      </pc:sldChg>
      <pc:sldChg chg="modSp mod">
        <pc:chgData name="Ben Harper" userId="c839db79-6c1b-45c3-b9d7-c3434ad96343" providerId="ADAL" clId="{9C81EC2B-2072-4420-9B0A-CF70F07F6A49}" dt="2026-09-08T12:21:50.172" v="7" actId="20577"/>
        <pc:sldMkLst>
          <pc:docMk/>
          <pc:sldMk cId="3056538059" sldId="603"/>
        </pc:sldMkLst>
        <pc:spChg chg="mod">
          <ac:chgData name="Ben Harper" userId="c839db79-6c1b-45c3-b9d7-c3434ad96343" providerId="ADAL" clId="{9C81EC2B-2072-4420-9B0A-CF70F07F6A49}" dt="2026-09-08T12:21:50.172" v="7" actId="20577"/>
          <ac:spMkLst>
            <pc:docMk/>
            <pc:sldMk cId="3056538059" sldId="603"/>
            <ac:spMk id="17" creationId="{E3EF9D4E-6CA2-6811-F1A8-AA2CC1935882}"/>
          </ac:spMkLst>
        </pc:spChg>
      </pc:sldChg>
      <pc:sldChg chg="modSp mod">
        <pc:chgData name="Ben Harper" userId="c839db79-6c1b-45c3-b9d7-c3434ad96343" providerId="ADAL" clId="{9C81EC2B-2072-4420-9B0A-CF70F07F6A49}" dt="2026-09-08T12:22:20.996" v="9" actId="1076"/>
        <pc:sldMkLst>
          <pc:docMk/>
          <pc:sldMk cId="2684928051" sldId="604"/>
        </pc:sldMkLst>
        <pc:spChg chg="mod">
          <ac:chgData name="Ben Harper" userId="c839db79-6c1b-45c3-b9d7-c3434ad96343" providerId="ADAL" clId="{9C81EC2B-2072-4420-9B0A-CF70F07F6A49}" dt="2026-09-08T12:22:16.085" v="8" actId="255"/>
          <ac:spMkLst>
            <pc:docMk/>
            <pc:sldMk cId="2684928051" sldId="604"/>
            <ac:spMk id="17" creationId="{B017E6E8-E60B-8C5C-3C66-B0EAE4FF30B2}"/>
          </ac:spMkLst>
        </pc:spChg>
        <pc:spChg chg="mod">
          <ac:chgData name="Ben Harper" userId="c839db79-6c1b-45c3-b9d7-c3434ad96343" providerId="ADAL" clId="{9C81EC2B-2072-4420-9B0A-CF70F07F6A49}" dt="2026-09-08T12:22:20.996" v="9" actId="1076"/>
          <ac:spMkLst>
            <pc:docMk/>
            <pc:sldMk cId="2684928051" sldId="604"/>
            <ac:spMk id="23" creationId="{2A4602E6-58E2-0537-E1D4-14FCC28B5C7D}"/>
          </ac:spMkLst>
        </pc:spChg>
      </pc:sldChg>
      <pc:sldChg chg="add">
        <pc:chgData name="Ben Harper" userId="c839db79-6c1b-45c3-b9d7-c3434ad96343" providerId="ADAL" clId="{9C81EC2B-2072-4420-9B0A-CF70F07F6A49}" dt="2026-09-08T12:13:24.617" v="0"/>
        <pc:sldMkLst>
          <pc:docMk/>
          <pc:sldMk cId="769715502" sldId="606"/>
        </pc:sldMkLst>
      </pc:sldChg>
      <pc:sldChg chg="add">
        <pc:chgData name="Ben Harper" userId="c839db79-6c1b-45c3-b9d7-c3434ad96343" providerId="ADAL" clId="{9C81EC2B-2072-4420-9B0A-CF70F07F6A49}" dt="2026-09-08T12:13:24.617" v="0"/>
        <pc:sldMkLst>
          <pc:docMk/>
          <pc:sldMk cId="479815281" sldId="607"/>
        </pc:sldMkLst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6-09-06T15:39:28.618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8-04T11:29:36.829"/>
    </inkml:context>
    <inkml:brush xml:id="br0">
      <inkml:brushProperty name="width" value="0.1" units="cm"/>
      <inkml:brushProperty name="height" value="0.1" units="cm"/>
      <inkml:brushProperty name="color" value="#2A4392"/>
    </inkml:brush>
  </inkml:definitions>
  <inkml:trace contextRef="#ctx0" brushRef="#br0">28711 1405 8192,'-37'1'6943,"-50"8"0,-33 16-1752,2 10-5341,1 5-3627,29-9-3695,-145 32 1,108-42 7242,-160 36 251,-56 17-22,109-26 0,-351 46 0,384-67 0,-156 5 0,4 0 0,84 5 0,-312 2 0,-758-42 0,1328 3 51,-26 0 2332,1-1 0,-40-7-1,65 7-1770,0-1 1,0 0-1,0-1 0,1 1 0,-1-2 0,1 1 0,0-1 1,0-1-1,0 1 0,0-1 0,1-1 0,0 1 0,-10-11 1,-4-9 743,-34-53 1,50 69-1704,-1-1 1,1 0-1,0 0 1,1 0-1,0-1 1,1 0-1,0 1 1,1-1-1,-1-15 1,3 22 446,1-1 0,0 0 0,0 1 0,0-1 0,0 1 0,1-1 0,0 1 0,0-1 0,0 1 0,1 0 0,-1 0 0,1 0 0,0 1 0,0-1-1,0 1 1,1-1 0,3-2 0,40-31-2369,-16 17-6698,-18 12 5679,-5 5 3217,0 0 1,0 0-1,0 0 1,0 1-1,1 0 0,-1 1 1,0 0-1,1 0 0,-1 1 1,1 0-1,-1 1 1,1-1-1,-1 2 0,0-1 1,1 1-1,-1 0 0,14 6 1,-15-5 115,1 0 1,-1 0 0,0 1-1,0-1 1,0 2 0,-1-1-1,1 1 1,-1 0 0,0 0-1,-1 0 1,1 1 0,-1 0-1,0 0 1,0 1-1,-1-1 1,0 1 0,0 0-1,0 0 1,-1 1 0,3 8-1,-6-14-65,1 1-1,-1 0 0,1-1 0,-1 1 0,0-1 1,0 1-1,0 0 0,-1-1 0,1 1 0,0 0 1,-1-1-1,0 1 0,0-1 0,1 1 0,-1-1 1,-1 1-1,1-1 0,0 0 0,-1 0 1,1 1-1,-1-1 0,0 0 0,1 0 0,-1-1 1,0 1-1,0 0 0,0-1 0,-1 1 0,1-1 1,0 1-1,0-1 0,-1 0 0,1 0 0,-1 0 1,1 0-1,-1-1 0,0 1 0,1-1 0,-5 1 1,-13 2-197,0-1 0,0-1-1,-1-1 1,-22-2 0,20 1 154,-942-4 63,520 7 0,-138-2 0,558-1 0,-1-1 0,1-2 0,0 0 0,0-2 0,0 0 0,-43-19 0,-136-78 0,150 74 0,-18-12 0,3-4 0,2-2 0,-69-62 0,-24-25-95,-185-171 749,224 185-3825,-73-45 10017,-8 10 2760,66 55-7872,134 98-1762,-372-225-12624,220 142 9758,123 68 4202,-46-19 0,41 23 947,-1 2 0,0 1 0,0 2 1,-1 1-1,-44-1 0,-19 5-380,81 4-1875,6-2 0,-1 1 0,1 1 0,-1 1 0,-26 6 0,37-7 0,1 0 0,-1 0 0,1 1 0,-1 0 0,1 0 0,0 0 0,-1 0 0,1 0 0,0 0 0,1 1 0,-1 0 0,0-1 0,1 1 0,-1 0 0,1 0 0,0 1 0,0-1 0,0 0 0,1 1 0,-1-1 0,1 1 0,0-1 0,-2 8 0,-1 17-279,2 0 1,1 0-1,1 0 1,4 39-1,1 23-804,-5-71 439,0-1-1807,0 0-1,1 0 1,1 0 0,6 26 0,12 6-195,0-20 2646,1-2 0,2 0 0,0-1 0,53 45 0,-26-25 0,22 24 795,3-4 1,4-3-1,97 61 0,-102-73-1929,123 108 0,6 7 221,-165-139 1313,57 55 1,-80-68 709,-1 1 0,0 0 0,14 25 0,-24-36-790,-1 1 0,0 0 0,-1 0 0,1 0 0,-1 0 0,-1 0 1,1 1-1,-1-1 0,0 1 0,0-1 0,-1 0 0,0 1 0,0-1 0,0 1 0,-1-1 1,0 1-1,0-1 0,-1 1 0,0-1 0,0 0 0,0 0 0,-1 0 0,1 0 1,-2-1-1,1 1 0,-7 8 0,4-6-77,-1 0 1,0-1-1,-1 0 0,0 0 1,0-1-1,0 0 1,-1 0-1,1 0 0,-1-2 1,-1 1-1,1-1 1,-1 0-1,1-1 0,-1 0 1,0-1-1,-14 2 1,-71 2-645,-105-9 0,48 0 707,-20-2 461,57-6-3835,65 3-1667,1-1 1,-56-18-1,83 20 6237,-1 2 0,0 0 0,0 1 0,0 2 0,0 0 0,0 2 0,0 0 0,-1 1 0,-35 8 0,54-8-1462,1 1-1,0 1 1,-1-1-1,1 1 1,0-1 0,0 1-1,1 1 1,-1-1 0,1 0-1,-1 1 1,1 0-1,0-1 1,0 1 0,1 1-1,-1-1 1,1 0-1,0 1 1,0-1 0,0 1-1,1-1 1,0 1-1,0 0 1,0 0 0,-1 7-1,0 7 126,0 0 0,1 0 0,1 0 1,1 0-1,4 21 0,13 51-165,-10-58 0,-1 0 0,3 56 0,-9-80-564,0 1 0,-1 0 1,0-1-1,-1 1 0,0-1 1,0 1-1,-1-1 0,0 0 1,-1 0-1,0 1 0,-1-2 1,1 1-1,-2 0 0,1-1 1,-1 0-1,0 0 0,-7 8 1,-71 76-6757,60-70 6632,-48 36-1,58-48 878,0-1 0,-2 0 0,1-1 0,-1-1 0,0-1 0,0 0 0,0 0 0,-1-2 0,0 0-1,0-1 1,0 0 0,-1-2 0,-17 1 0,-2-1-424,0 2 0,0 2 0,-41 10 0,37-6-60,-1-2 1,-45 2-1,-36 4 156,77-7 488,-48 0 0,-895-6-405,414-1 8968,551 3-8037,-1 1 0,1 1 0,0 1 0,0 0 0,-38 16 0,31-10 244,-1-2 0,-36 7 0,43-11-1119,0 2 0,0 1 0,0 0 0,-34 19 0,-37 14 0,42-22-1875,-92 42-11656,85-31 10915,36-16 2616,1 0 0,0 2 0,1 1 0,-23 24 0,-74 84 0,112-118 0,-4 6 0,1 1 0,0 0 0,1 1 0,0 0 0,1 0 0,-7 22 0,-27 102 0,27-83 0,-8 42 0,18-67 0,-2 0 0,-2 0 0,-17 42 0,9-27 0,2 1 0,1 1 0,-13 96 0,16-81 0,5-26 0,-17 86 0,-11 198 0,8-49 0,-1 11 0,14-119-124,-1 9 743,14-122-1552,4 138 2997,-1-163-2188,0-1-1,2 1 1,1-1 0,1-1-1,14 33 1,33 51-317,111 166 0,-89-154 443,-40-71 10,2-1 1,1-1 0,61 53-1,-39-39 497,-56-55 323,1-1 0,0 0 0,0 0 0,0 0 0,1-1-1,-1 0 1,1 0 0,0-1 0,1 0 0,10 4 0,-5-5 553,1 1 0,-1-2 1,0 0-1,1 0 0,17-2 1,6-2-1386,-1-1 0,39-9 0,-59 9 0,-1 0 0,1-1 0,-1 0 0,0-2 0,0 0 0,0 0 0,14-11 0,-23 12-193,0 1 1,0-1 0,-1 0 0,1 0 0,-1-1 0,-1 1-1,1-1 1,6-15 0,23-68-3934,-15 37 912,-7 23 1447,-2-1 0,-1 0 0,10-62 0,-15 55 825,-1-52 0,-3 63 942,-2 2 0,0-1 0,-2 0 0,-1 0 0,-1 1 0,-1 0 0,-12-29 0,-29-72 0,-25-56 0,-10-8 0,-76-151 0,102 235 0,20 32 0,-76-110 0,-158-146 0,18 25 0,222 267 0,-61-56 0,59 62 0,1-1 0,-37-48 0,-93-124 0,84 111 0,-52-58 2033,-6 5 0,-6 7 0,-7 6 0,-325-225 0,310 263 5917,-6 13-9114,-131-75-13216,-225-134 11809,-59 35 12014,238 105-5569,132 57-1934,73 34-4286,-61-26-1958,5-9 0,-269-174 1,411 233 6069,1-2-1,2-3 1,2-2 0,2-2 0,-53-65 0,95 101-1403,0 0 0,1 0 1,0-1-1,1 0 0,1 0 1,-1 0-1,2-1 0,0 1 0,0-1 1,-1-17-1,1-11 1223,4-72 0,0 65-1327,-1 43-259,0 0 0,0 0 0,1 0 0,-1 0 0,1 0 0,0 0 0,0 0 0,0 0 0,0 1 0,1-1 0,-1 0 0,1 1 0,0-1 0,4-5 0,-3 6 0,0 1 0,0 0 0,0 0 0,1 0 0,-1 0 0,0 1 0,1-1 0,-1 1 0,1 0 0,0 0 0,-1 0 0,1 1 0,0-1 0,-1 1 0,1 0 0,5 0 0,0-1 0,0 1 0,0 0 0,1 1 0,-1 0 0,0 0 0,0 1 0,0 0 0,0 1 0,0 0 0,-1 0 0,1 1 0,-1 0 0,0 1 0,0-1 0,0 2 0,-1-1 0,1 1 0,-1 0 0,-1 0 0,1 1 0,-1 0 0,0 0 0,-1 1 0,0 0 0,0 0 0,0 0 0,-1 0 0,6 18 0,10 38-1901,-12-32-1541,-2 1 0,4 61 1,-12 5 1826,-9-44 11197,-12-6-5074,17-40-4428,0 0 0,-1-1 0,0 0 0,0 0 0,-9 7 0,6-8-465,0 0 1,0 0-1,-1 0 1,0-1-1,0-1 0,0 0 1,-1-1-1,1 0 1,-1 0-1,0-2 1,-1 1-1,-17 0 1,-47 3-1098,-220 11-8844,170-15 8382,-112-1 1944,-202-3 0,404 0-24,1-1 1,0-2 0,0-2 0,0-1-1,-35-12 1,19 0 256,1-2 0,-79-47 0,55 32-326,-1 3 0,-2 3 0,-85-21 0,56 19-94,-237-67 3252,285 88-1382,-1 1 0,-1 4 0,-116 0 0,141 8 272,12-1-435,0 1 0,-29 6 0,44-5-1349,1 0 0,-1 1 0,1 0 0,0 0 0,0 1 0,0 0 0,0 0 0,1 1 0,-12 9 0,6-4-171,0 1 0,1 1 0,0 0 0,0 0 0,2 2 0,-1-1 0,2 1 0,0 1 0,0-1 0,2 1 0,0 1 0,0 0 0,2 0 0,0 0 0,1 0 0,0 1 0,1 0 0,1-1 0,1 1 0,1 20 0,2 25 0,1-16 0,-4 55 0,0-97 0,1-1 0,-1 1 0,0-1 0,0 1 0,0-1 0,-1 0 0,1 1 0,-1-1 0,1 0 0,-1 0 0,0 0 0,-1 0 0,1 0 0,0-1 0,-1 1 0,1-1 0,-1 1 0,0-1 0,0 0 0,0 0 0,0 0 0,0-1 0,-6 3 0,-7 2 0,0-1 0,0 0 0,-32 4 0,5 0 0,28-6-147,-5 3-2019,-1-1 1,-36 3 0,50-8 1478,0 0-1,-1 0 1,1-1 0,0 0-1,0 0 1,0 0 0,1-1 0,-1 0-1,0-1 1,1 0 0,-1 1-1,-7-6 1,-25-18 2499,-18-15 5846,11 8-2560,14 11-4648,-46-31-3771,-84-51-8728,87 69 9957,-13-6 5123,64 29-1148,0 1 0,0 0 0,-1 2 0,-43-10 1,62 18-1643,1 0 1,0 0-1,-1 1 1,1-1 0,-1 1-1,1 0 1,-1 1-1,1-1 1,0 1-1,-1 1 1,1-1 0,0 0-1,0 1 1,-9 5-1,8-3-78,1 0 0,0 1-1,0 0 1,1 0-1,-1 0 1,1 0 0,0 1-1,1-1 1,-1 1-1,1 0 1,-4 10 0,-15 33-980,-35 77-3298,22-40 6043,30-75-1302,0 1-1,0 0 1,-1-1 0,-1 0 0,-14 19 0,17-26-673,0 0 0,0 0 0,0 0 0,-1-1 0,1 0 0,-1 0 0,0 0 0,0 0 0,0-1 0,0 1 0,-1-1 0,1-1 0,-1 1 0,1-1 1,-10 1-1,-70 3-3286,-110-7 0,72-1-167,-25 4 339,-162-5-1534,286 2 4695,1-2 0,0-1 0,0 0 0,0-2 0,-25-11 0,-105-57 0,22 9 0,-479-166 0,537 206 0,-200-57 0,176 56 0,-78-10 0,-4-1 0,88 12 3531,-1 3 1,-154-17 0,177 36 181,-127 9 1,166 1-3714,0 1 0,1 1 0,0 1 0,-46 22 0,42-17 0,19-9 0,0 1 0,1 1 0,0 0 0,0 1 0,1 0 0,0 0 0,0 2 0,1 0 0,0 0 0,1 0 0,0 2 0,0-1 0,1 1 0,1 0 0,0 1 0,1 0 0,1 0 0,0 1 0,0 0 0,1 0 0,1 0 0,0 1 0,1-1 0,1 1 0,0 0 0,1 18 0,0-1-682,2 141-13203,7-101 10634,-3-51 3209,1 0-1,1-1 0,1 1 1,1-1-1,14 24 1,64 93 92,-81-128-49,27 40-48,3-2 1,75 79-1,-94-109 110,1-1 1,1-1 0,0-1-1,1-1 1,1 0-1,-1-2 1,2 0-1,0-2 1,0 0 0,24 6-1,12-2 1440,26 8-1868,-28-5 6543,-51-14-6534,1 0 1,-1 0-1,1-1 0,-1 0 0,1 0 0,0-1 1,-1 0-1,1 0 0,0 0 0,-1 0 0,1-1 0,0 0 1,-1 0-1,1-1 0,-1 0 0,0 0 0,9-4 1,21-27 13902,-30 24-13178,0-1 0,0 1 0,-1-1 1,-1 0-1,0 0 0,0 0 0,-1 0 0,0 0 0,1-17 0,-2-13-623,-3-47 1,-1 43 73,3 31 180,-1 0 0,-1 0 0,0 1 0,-1-1 0,0 1 0,-1-1 0,0 1 0,-1 0 0,-1 0 0,0 1 0,0 0 0,-10-13 0,10 16 0,-1 0 0,0 0 0,-1 1 0,0 0 0,0 1 0,0-1 0,-1 1 0,0 1 0,0 0 0,0 0 0,-1 1 0,0 0 0,0 1 0,0 0 0,-14-3 0,0 3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B2A3A1-056C-43B9-ABFF-99FC3A2E6DC9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B7EF55-2860-45FB-9DEF-2B1E1D6CD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3431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338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4697C4-B18C-51EA-75F5-C8093D06D4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57FF4C-B39A-4DBF-74FF-EF0435437C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3EDB7F-B817-0D9C-BDD2-EC55C7AD3C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A60C3A-1914-9AC2-78FF-8771AE4479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3163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6508B-9A9D-5013-69BE-2D0C51E032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1FA3FD-3E7A-AD30-E246-0BA803A733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FD5DEF-C95C-EDB5-2F2C-61CC539923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10DB6C-0106-F9C5-77AD-82195B8FE3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0976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CDF868-1F67-E26C-DDCE-CFA0DA3C1A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57A3CF-770E-D76A-0E3E-5B15E0EC8C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281EAB-DA54-C0E4-9675-035E2C0880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26B965-CC33-D44F-F9BB-9F90366C61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81765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A27AE-E93F-65E5-B7CA-5FCDF21CC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8545A1-9380-FCBF-618D-48A23F99EA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037126-0002-57D0-6DE3-7FE7BAE161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4BF1B9-F7AD-AADA-A29A-1B96F3D071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7469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712FB-2563-67DC-FB35-82E3233388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AD02CE-26D0-43FB-0EAC-E530A3E91A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y"/>
              <a:t>Cliciwch i olygu arddull isdeitlau Meistr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B9B749-FBFD-414A-D048-6CB834A25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2FFD30-8299-939B-BC2E-9F3B35266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1D3A8-CA05-4301-D11B-A126FB83E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324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C49E1-12DE-E95C-2FAB-AEBE6245F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C08727-4A65-BA2E-F419-9B9B17179D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69993F-1D94-1D61-DBC7-7245CEFE5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C8A8CB-9359-F949-A62B-0351BFF4D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13D0F7-7B42-670A-03B5-772EFF986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8425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E0F556-777B-104C-04F8-131261A544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A0DAE2-A21F-8B6A-7792-44BCADCF9D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54638-5F58-B284-6B94-684F0BFFE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EEFC92-D63E-F108-9338-6CB6010A4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6BF866-9839-264B-F7E3-9F2FAFFF6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4113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3F71E-4FA0-C032-82A3-A1101467A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BF618-DCA0-8F35-E565-A27428EE08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0D4E1-8323-99A0-D02A-AC1E63C91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604116-DF6B-914C-B9EE-03F2DC098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D72956-4AB1-12AB-C4F9-BB8B7B490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2559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F4C2D-47D1-B0DE-417A-10711A500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CCF3AF-E0C9-8016-BB0B-7E7E208098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y"/>
              <a:t>Cliciwch i olygu arddulliau testun Meistr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4EB727-DF2C-545D-2FAF-BBAD27EB8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CF834-1E98-F9BE-EDCF-4555D0805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7E2438-56AF-5F0E-5CDF-D23265196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0555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91EE2-78CD-96FA-65B5-0C5CA9CCA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C38233-6263-5F04-5FD7-1E7DEE36C2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D45090-5DC1-1499-E8EA-210620863D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4D7C99-EE32-8311-1576-802EA1807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DDD426-4D28-93B5-B163-7EE3D1AB5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56CEEF-DC94-1CF8-05C9-728E818C5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4891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CF096-0E70-9D76-7C31-94D4B7DF6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A84B02-B22B-D3BC-47FA-A31C89F78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y"/>
              <a:t>Cliciwch i olygu arddulliau testun Meistr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F6066A-899B-05AD-EB0F-12A6DD9DD0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855735-963B-C586-BDAE-2BC70D5FDE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y"/>
              <a:t>Cliciwch i olygu arddulliau testun Meistr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1E6E82-1EBB-E28A-21FF-0A29DAE3EC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227694-901E-3608-A3E6-6F58E35D0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AD3BAD-2059-3E48-F897-36FC1BCAB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78B884-4ECE-09C8-CCC4-BEE2FE934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9187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F251E-4B26-A73B-0449-2291B60A1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EC40F3-A712-C1EC-3590-608391018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1450E8-A634-404F-3841-2D596BAA7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63F3F1-FC69-42EA-25C6-F49BC5277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0673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426F71-C35A-A9F1-DA35-A21EDF528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D25F06-800D-70BA-0F7D-433049867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4ED464-6596-15AD-1F6B-B6B98ACCF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496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5D75F-3B1A-84E9-81F8-DE92B726E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978894-4932-8A8C-0128-93C810A498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361F7E-C15C-C611-18BD-B5EE0CCEF3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y"/>
              <a:t>Cliciwch i olygu arddulliau testun Meistr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2F1743-2A3F-1957-C7DF-605C33F70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17DE1-A78E-B5BF-8C1F-24DCAC126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095EE1-5A44-62A2-DFA5-F543B77DF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406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2F124-A755-128B-A94D-8FAC25B48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6A4AD7-4C4A-D7E5-3BAA-246168C5EF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1F82C0-E1B5-79E0-C755-8F9A399B82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y"/>
              <a:t>Cliciwch i olygu arddulliau testun Meistr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2FF03E-CF25-27A3-7AC1-1EFD3A9D5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5E48D3-8BDF-E759-56FB-5AF3D7DE7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05A901-4B2D-435D-2924-84DFC1A43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3136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41E02E-1ABE-1993-587D-F4BAB415C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981812-F271-2D36-999D-B9826DA9D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7E2116-11F4-D7B3-DB97-7D68EA2973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EE887-9C3D-C0BC-FEB3-430844E994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BD107-1587-596A-39F0-7C0BA7CEC3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9346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comments" Target="../comments/commen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31.jpeg"/><Relationship Id="rId7" Type="http://schemas.openxmlformats.org/officeDocument/2006/relationships/image" Target="../media/image35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g"/><Relationship Id="rId11" Type="http://schemas.openxmlformats.org/officeDocument/2006/relationships/image" Target="../media/image39.jpg"/><Relationship Id="rId5" Type="http://schemas.openxmlformats.org/officeDocument/2006/relationships/image" Target="../media/image33.png"/><Relationship Id="rId10" Type="http://schemas.openxmlformats.org/officeDocument/2006/relationships/image" Target="../media/image38.jpg"/><Relationship Id="rId4" Type="http://schemas.openxmlformats.org/officeDocument/2006/relationships/image" Target="../media/image32.jpg"/><Relationship Id="rId9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6.jp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10" Type="http://schemas.openxmlformats.org/officeDocument/2006/relationships/image" Target="../media/image14.pn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jpeg"/><Relationship Id="rId7" Type="http://schemas.openxmlformats.org/officeDocument/2006/relationships/image" Target="../media/image1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customXml" Target="../ink/ink1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A424831-21F2-9861-9E06-8E0B8AC85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131A485-40B7-A686-3A27-2EF8D1916BB9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BCD0E5-1C3B-4F72-7169-2DB56DDF2579}"/>
              </a:ext>
            </a:extLst>
          </p:cNvPr>
          <p:cNvSpPr txBox="1"/>
          <p:nvPr/>
        </p:nvSpPr>
        <p:spPr>
          <a:xfrm>
            <a:off x="7016654" y="520509"/>
            <a:ext cx="4629566" cy="6093976"/>
          </a:xfrm>
          <a:prstGeom prst="rect">
            <a:avLst/>
          </a:prstGeom>
          <a:solidFill>
            <a:srgbClr val="FFE7B7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lvl="0">
              <a:spcAft>
                <a:spcPts val="600"/>
              </a:spcAft>
            </a:pPr>
            <a:r>
              <a:rPr lang="cy" sz="1600" b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Geirfa Allweddol</a:t>
            </a:r>
          </a:p>
          <a:p>
            <a:pPr fontAlgn="base">
              <a:spcAft>
                <a:spcPts val="600"/>
              </a:spcAft>
            </a:pPr>
            <a:r>
              <a:rPr lang="cy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Tebyg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 – pan fydd pethau'n cyfateb neu'n debyg. </a:t>
            </a:r>
          </a:p>
          <a:p>
            <a:pPr fontAlgn="base">
              <a:spcAft>
                <a:spcPts val="600"/>
              </a:spcAft>
            </a:pPr>
            <a:r>
              <a:rPr lang="cy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Gwahanol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 – pan nad yw pethau'r un peth. </a:t>
            </a:r>
          </a:p>
          <a:p>
            <a:pPr fontAlgn="base">
              <a:spcAft>
                <a:spcPts val="600"/>
              </a:spcAft>
            </a:pPr>
            <a:r>
              <a:rPr lang="cy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Arbennig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 – rhywbeth pwysig neu hyfryd am berson. </a:t>
            </a:r>
          </a:p>
          <a:p>
            <a:pPr fontAlgn="base">
              <a:spcAft>
                <a:spcPts val="600"/>
              </a:spcAft>
            </a:pPr>
            <a:r>
              <a:rPr lang="cy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Nodweddion 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– rhannau o'r wyneb a ddefnyddir i synhwyro'r byd a dangos teimladau.</a:t>
            </a:r>
          </a:p>
          <a:p>
            <a:pPr fontAlgn="base">
              <a:spcAft>
                <a:spcPts val="600"/>
              </a:spcAft>
            </a:pPr>
            <a:r>
              <a:rPr lang="cy" b="1" noProof="0" dirty="0">
                <a:latin typeface="Roboto Light"/>
                <a:ea typeface="Roboto Light"/>
                <a:cs typeface="Roboto Light"/>
              </a:rPr>
              <a:t>Ffrind</a:t>
            </a:r>
            <a:r>
              <a:rPr lang="cy" noProof="0" dirty="0">
                <a:latin typeface="Roboto Light"/>
                <a:ea typeface="Roboto Light"/>
                <a:cs typeface="Roboto Light"/>
              </a:rPr>
              <a:t> – rhywun y gallwn </a:t>
            </a:r>
            <a:r>
              <a:rPr lang="cy" noProof="0" dirty="0" err="1">
                <a:latin typeface="Roboto Light"/>
                <a:ea typeface="Roboto Light"/>
                <a:cs typeface="Roboto Light"/>
              </a:rPr>
              <a:t>fod</a:t>
            </a:r>
            <a:r>
              <a:rPr lang="cy" noProof="0" dirty="0">
                <a:latin typeface="Roboto Light"/>
                <a:ea typeface="Roboto Light"/>
                <a:cs typeface="Roboto Light"/>
              </a:rPr>
              <a:t> </a:t>
            </a:r>
            <a:r>
              <a:rPr lang="cy" noProof="0" dirty="0" err="1">
                <a:latin typeface="Roboto Light"/>
                <a:ea typeface="Roboto Light"/>
                <a:cs typeface="Roboto Light"/>
              </a:rPr>
              <a:t>yn</a:t>
            </a:r>
            <a:r>
              <a:rPr lang="cy" noProof="0" dirty="0">
                <a:latin typeface="Roboto Light"/>
                <a:ea typeface="Roboto Light"/>
                <a:cs typeface="Roboto Light"/>
              </a:rPr>
              <a:t> </a:t>
            </a:r>
            <a:r>
              <a:rPr lang="cy" noProof="0" dirty="0" err="1">
                <a:latin typeface="Roboto Light"/>
                <a:ea typeface="Roboto Light"/>
                <a:cs typeface="Roboto Light"/>
              </a:rPr>
              <a:t>garedig</a:t>
            </a:r>
            <a:r>
              <a:rPr lang="cy" noProof="0" dirty="0">
                <a:latin typeface="Roboto Light"/>
                <a:ea typeface="Roboto Light"/>
                <a:cs typeface="Roboto Light"/>
              </a:rPr>
              <a:t> a </a:t>
            </a:r>
            <a:r>
              <a:rPr lang="cy" noProof="0" dirty="0" err="1">
                <a:latin typeface="Roboto Light"/>
                <a:ea typeface="Roboto Light"/>
                <a:cs typeface="Roboto Light"/>
              </a:rPr>
              <a:t>chroesawgar</a:t>
            </a:r>
            <a:r>
              <a:rPr lang="cy" noProof="0" dirty="0">
                <a:latin typeface="Roboto Light"/>
                <a:ea typeface="Roboto Light"/>
                <a:cs typeface="Roboto Light"/>
              </a:rPr>
              <a:t> </a:t>
            </a:r>
            <a:r>
              <a:rPr lang="cy" noProof="0" dirty="0" err="1">
                <a:latin typeface="Roboto Light"/>
                <a:ea typeface="Roboto Light"/>
                <a:cs typeface="Roboto Light"/>
              </a:rPr>
              <a:t>iddo</a:t>
            </a:r>
            <a:r>
              <a:rPr lang="cy" dirty="0">
                <a:latin typeface="Roboto Light"/>
                <a:ea typeface="Roboto Light"/>
                <a:cs typeface="Roboto Light"/>
              </a:rPr>
              <a:t> / </a:t>
            </a:r>
            <a:r>
              <a:rPr lang="cy" dirty="0" err="1">
                <a:latin typeface="Roboto Light"/>
                <a:ea typeface="Roboto Light"/>
                <a:cs typeface="Roboto Light"/>
              </a:rPr>
              <a:t>iddi</a:t>
            </a:r>
            <a:r>
              <a:rPr lang="cy" dirty="0">
                <a:latin typeface="Roboto Light"/>
                <a:ea typeface="Roboto Light"/>
                <a:cs typeface="Roboto Light"/>
              </a:rPr>
              <a:t>.</a:t>
            </a:r>
            <a:endParaRPr lang="cy" noProof="0" dirty="0">
              <a:latin typeface="Roboto Light"/>
              <a:ea typeface="Roboto Light"/>
              <a:cs typeface="Roboto Light"/>
            </a:endParaRPr>
          </a:p>
          <a:p>
            <a:pPr fontAlgn="base">
              <a:spcAft>
                <a:spcPts val="600"/>
              </a:spcAft>
            </a:pPr>
            <a:r>
              <a:rPr lang="cy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Portread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 – llun o berson. </a:t>
            </a:r>
          </a:p>
          <a:p>
            <a:pPr fontAlgn="base">
              <a:spcAft>
                <a:spcPts val="600"/>
              </a:spcAft>
            </a:pPr>
            <a:r>
              <a:rPr lang="cy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Hunanbortread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 – darlun y mae artist yn ei wneud ohonynt eu hunain. </a:t>
            </a:r>
          </a:p>
          <a:p>
            <a:pPr fontAlgn="base">
              <a:spcAft>
                <a:spcPts val="600"/>
              </a:spcAft>
            </a:pPr>
            <a:r>
              <a:rPr lang="cy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Caredigrwydd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 – trin pobl â gofal. </a:t>
            </a:r>
          </a:p>
          <a:p>
            <a:pPr fontAlgn="base">
              <a:spcAft>
                <a:spcPts val="600"/>
              </a:spcAft>
            </a:pPr>
            <a:r>
              <a:rPr lang="cy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Heddwch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 – pan fydd pobl yn teimlo'n ddiogel ac yn gallu byw yn dda gyda'i gilydd. </a:t>
            </a:r>
          </a:p>
          <a:p>
            <a:pPr fontAlgn="base">
              <a:spcAft>
                <a:spcPts val="600"/>
              </a:spcAft>
            </a:pPr>
            <a:r>
              <a:rPr lang="cy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Ffin 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– ffin rhwng dau le.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A31EFED-26AF-F4A8-D8D8-A4FFB00B9FC6}"/>
              </a:ext>
            </a:extLst>
          </p:cNvPr>
          <p:cNvGrpSpPr/>
          <p:nvPr/>
        </p:nvGrpSpPr>
        <p:grpSpPr>
          <a:xfrm>
            <a:off x="545780" y="1503341"/>
            <a:ext cx="5962777" cy="4967133"/>
            <a:chOff x="545780" y="1503341"/>
            <a:chExt cx="5962777" cy="4967133"/>
          </a:xfrm>
        </p:grpSpPr>
        <p:pic>
          <p:nvPicPr>
            <p:cNvPr id="16" name="내용 개체 틀 4">
              <a:extLst>
                <a:ext uri="{FF2B5EF4-FFF2-40B4-BE49-F238E27FC236}">
                  <a16:creationId xmlns:a16="http://schemas.microsoft.com/office/drawing/2014/main" id="{AB200303-FDD1-EDE6-BDC0-BF6A3F6434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82386" y="3049457"/>
              <a:ext cx="2526171" cy="314135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7" name="Rectangle 3">
              <a:extLst>
                <a:ext uri="{FF2B5EF4-FFF2-40B4-BE49-F238E27FC236}">
                  <a16:creationId xmlns:a16="http://schemas.microsoft.com/office/drawing/2014/main" id="{D038D77E-4261-1E7B-B42D-88A7C1BD22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780" y="3106555"/>
              <a:ext cx="3125007" cy="1398402"/>
            </a:xfrm>
            <a:prstGeom prst="rect">
              <a:avLst/>
            </a:prstGeom>
            <a:solidFill>
              <a:srgbClr val="D6EAD6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None/>
              </a:pPr>
              <a:r>
                <a:rPr lang="cy" altLang="en-US" sz="2000" i="1" dirty="0">
                  <a:latin typeface="Poppins"/>
                  <a:cs typeface="Poppins"/>
                </a:rPr>
                <a:t>	Beth </a:t>
              </a:r>
              <a:r>
                <a:rPr lang="cy" altLang="en-US" sz="2000" i="1" dirty="0" err="1">
                  <a:latin typeface="Poppins"/>
                  <a:cs typeface="Poppins"/>
                </a:rPr>
                <a:t>allech</a:t>
              </a:r>
              <a:r>
                <a:rPr lang="cy" altLang="en-US" sz="2000" i="1" dirty="0">
                  <a:latin typeface="Poppins"/>
                  <a:cs typeface="Poppins"/>
                </a:rPr>
                <a:t> chi </a:t>
              </a:r>
              <a:endParaRPr lang="en-US"/>
            </a:p>
            <a:p>
              <a:pPr algn="ctr">
                <a:buNone/>
              </a:pPr>
              <a:r>
                <a:rPr lang="cy" altLang="en-US" sz="2000" i="1" dirty="0" err="1">
                  <a:latin typeface="Poppins"/>
                  <a:cs typeface="Poppins"/>
                </a:rPr>
                <a:t>ei</a:t>
              </a:r>
              <a:r>
                <a:rPr lang="cy" altLang="en-US" sz="2000" i="1" dirty="0">
                  <a:latin typeface="Poppins"/>
                  <a:cs typeface="Poppins"/>
                </a:rPr>
                <a:t> </a:t>
              </a:r>
              <a:r>
                <a:rPr lang="cy" altLang="en-US" sz="2000" i="1" dirty="0" err="1">
                  <a:latin typeface="Poppins"/>
                  <a:cs typeface="Poppins"/>
                </a:rPr>
                <a:t>wneud</a:t>
              </a:r>
              <a:r>
                <a:rPr lang="cy" altLang="en-US" sz="2000" i="1" dirty="0">
                  <a:latin typeface="Poppins"/>
                  <a:cs typeface="Poppins"/>
                </a:rPr>
                <a:t> </a:t>
              </a:r>
              <a:r>
                <a:rPr lang="cy" altLang="en-US" sz="2000" i="1" dirty="0" err="1">
                  <a:latin typeface="Poppins"/>
                  <a:cs typeface="Poppins"/>
                </a:rPr>
                <a:t>gyda</a:t>
              </a:r>
              <a:r>
                <a:rPr lang="cy" altLang="en-US" sz="2000" i="1" dirty="0">
                  <a:latin typeface="Poppins"/>
                  <a:cs typeface="Poppins"/>
                </a:rPr>
                <a:t> </a:t>
              </a:r>
              <a:endParaRPr lang="cy">
                <a:latin typeface="Aptos" panose="02110004020202020204"/>
                <a:cs typeface="Poppins"/>
              </a:endParaRPr>
            </a:p>
            <a:p>
              <a:pPr algn="ctr">
                <a:buFontTx/>
                <a:buNone/>
              </a:pPr>
              <a:r>
                <a:rPr lang="cy" altLang="en-US" sz="2000" i="1" dirty="0" err="1">
                  <a:latin typeface="Poppins"/>
                  <a:cs typeface="Poppins"/>
                </a:rPr>
                <a:t>ffrind</a:t>
              </a:r>
              <a:r>
                <a:rPr lang="cy" altLang="en-US" sz="2000" i="1" dirty="0">
                  <a:latin typeface="Poppins"/>
                  <a:cs typeface="Poppins"/>
                </a:rPr>
                <a:t> </a:t>
              </a:r>
              <a:r>
                <a:rPr lang="cy" altLang="en-US" sz="2000" i="1" dirty="0" err="1">
                  <a:latin typeface="Poppins"/>
                  <a:cs typeface="Poppins"/>
                </a:rPr>
                <a:t>newydd</a:t>
              </a:r>
              <a:r>
                <a:rPr lang="cy" altLang="en-US" sz="2000" i="1" dirty="0">
                  <a:latin typeface="Poppins"/>
                  <a:cs typeface="Poppins"/>
                </a:rPr>
                <a:t>?</a:t>
              </a:r>
              <a:endParaRPr lang="cy"/>
            </a:p>
          </p:txBody>
        </p:sp>
        <p:sp>
          <p:nvSpPr>
            <p:cNvPr id="18" name="Rectangle 3">
              <a:extLst>
                <a:ext uri="{FF2B5EF4-FFF2-40B4-BE49-F238E27FC236}">
                  <a16:creationId xmlns:a16="http://schemas.microsoft.com/office/drawing/2014/main" id="{FD9A557B-93AF-B8F3-955B-956BD90B2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0072" y="1503341"/>
              <a:ext cx="2266156" cy="6448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cy" altLang="en-US" sz="2400">
                  <a:latin typeface="Poppins" panose="00000500000000000000" pitchFamily="2" charset="0"/>
                  <a:cs typeface="Poppins" panose="00000500000000000000" pitchFamily="2" charset="0"/>
                </a:rPr>
                <a:t>Sesiwn 1</a:t>
              </a: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FD0F903-27AE-86C4-4536-6884C24A9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510" t="58509"/>
            <a:stretch>
              <a:fillRect/>
            </a:stretch>
          </p:blipFill>
          <p:spPr>
            <a:xfrm>
              <a:off x="623182" y="4436423"/>
              <a:ext cx="2034050" cy="2034051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E414984-21C3-291C-8DCB-5E6DACB53491}"/>
              </a:ext>
            </a:extLst>
          </p:cNvPr>
          <p:cNvSpPr txBox="1"/>
          <p:nvPr/>
        </p:nvSpPr>
        <p:spPr>
          <a:xfrm>
            <a:off x="747225" y="1037008"/>
            <a:ext cx="29215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4800" dirty="0">
                <a:latin typeface="Poppins" panose="00000500000000000000" pitchFamily="2" charset="0"/>
                <a:cs typeface="Poppins" panose="00000500000000000000" pitchFamily="2" charset="0"/>
              </a:rPr>
              <a:t>Arlunio Gobaith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3D3D6A-521E-435D-8061-ADA48A2F12C6}"/>
              </a:ext>
            </a:extLst>
          </p:cNvPr>
          <p:cNvSpPr txBox="1"/>
          <p:nvPr/>
        </p:nvSpPr>
        <p:spPr>
          <a:xfrm>
            <a:off x="4020069" y="4454958"/>
            <a:ext cx="2452650" cy="70788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Stencil" panose="040409050D0802020404" pitchFamily="82" charset="0"/>
              </a:rPr>
              <a:t>GOBAITH</a:t>
            </a:r>
          </a:p>
        </p:txBody>
      </p:sp>
    </p:spTree>
    <p:extLst>
      <p:ext uri="{BB962C8B-B14F-4D97-AF65-F5344CB8AC3E}">
        <p14:creationId xmlns:p14="http://schemas.microsoft.com/office/powerpoint/2010/main" val="2677580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83224-8149-395E-DC9D-BE61080B3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D97EAC-FCFA-DCB1-5721-9EB66D0E77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741DF1F-F4CB-3CC3-259E-E14C55E8881E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DC96C042-EF60-E4A0-76B7-48FB8E6766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796652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>
                <a:latin typeface="Poppins" panose="00000500000000000000" pitchFamily="2" charset="0"/>
                <a:cs typeface="Poppins" panose="00000500000000000000" pitchFamily="2" charset="0"/>
              </a:rPr>
              <a:t>Arddangosfeydd Trawsleol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E656CAD-E32B-798E-CFEA-E19367CD4B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1"/>
          <a:stretch>
            <a:fillRect/>
          </a:stretch>
        </p:blipFill>
        <p:spPr bwMode="auto">
          <a:xfrm>
            <a:off x="588780" y="3556115"/>
            <a:ext cx="3176956" cy="262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0C44584-34F1-D7B0-3D09-83906745D58E}"/>
              </a:ext>
            </a:extLst>
          </p:cNvPr>
          <p:cNvSpPr txBox="1"/>
          <p:nvPr/>
        </p:nvSpPr>
        <p:spPr>
          <a:xfrm>
            <a:off x="588780" y="3218756"/>
            <a:ext cx="3300287" cy="276999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cy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Tŷ'r Cyfeillion, Llundain, </a:t>
            </a:r>
            <a:r>
              <a:rPr lang="en-GB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D.</a:t>
            </a:r>
            <a:r>
              <a:rPr lang="cy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U.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93B1E811-49BB-FB4B-163C-07EBC16153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81" y="550135"/>
            <a:ext cx="3176955" cy="263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BB1413A1-D968-19EA-6B12-37734B6A2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067" y="555141"/>
            <a:ext cx="3164876" cy="262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B017E6E8-E60B-8C5C-3C66-B0EAE4FF30B2}"/>
              </a:ext>
            </a:extLst>
          </p:cNvPr>
          <p:cNvSpPr/>
          <p:nvPr/>
        </p:nvSpPr>
        <p:spPr>
          <a:xfrm>
            <a:off x="8412067" y="3556115"/>
            <a:ext cx="3164876" cy="26330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y" sz="175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52243D0-C1A6-2052-C41B-1CFE2FCC38CE}"/>
              </a:ext>
            </a:extLst>
          </p:cNvPr>
          <p:cNvSpPr txBox="1"/>
          <p:nvPr/>
        </p:nvSpPr>
        <p:spPr>
          <a:xfrm>
            <a:off x="399712" y="6225677"/>
            <a:ext cx="4412318" cy="276999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>
            <a:spAutoFit/>
          </a:bodyPr>
          <a:lstStyle/>
          <a:p>
            <a:pPr algn="l" fontAlgn="base">
              <a:buNone/>
            </a:pPr>
            <a:r>
              <a:rPr lang="cy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Pencadlys y Cenhedloedd Unedig, Efrog Newydd, UDA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DE5632-BBE2-8805-A22E-CA9D3C1ED5CF}"/>
              </a:ext>
            </a:extLst>
          </p:cNvPr>
          <p:cNvSpPr txBox="1"/>
          <p:nvPr/>
        </p:nvSpPr>
        <p:spPr>
          <a:xfrm>
            <a:off x="8344361" y="3228628"/>
            <a:ext cx="3300287" cy="276999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cy" sz="120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Cape Town, De Affrica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4602E6-58E2-0537-E1D4-14FCC28B5C7D}"/>
              </a:ext>
            </a:extLst>
          </p:cNvPr>
          <p:cNvSpPr txBox="1"/>
          <p:nvPr/>
        </p:nvSpPr>
        <p:spPr>
          <a:xfrm>
            <a:off x="8344361" y="5599683"/>
            <a:ext cx="33002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cy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Bydd gwaith celf o Brydain yn ymuno â'r arddangosfeydd byd-eang o 2027 </a:t>
            </a:r>
            <a:r>
              <a:rPr lang="en-GB" sz="1200" dirty="0" err="1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ymlaen</a:t>
            </a:r>
            <a:endParaRPr lang="cy" sz="1200" dirty="0"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2719CBB-2851-EE7B-1213-CCFE0D4F3377}"/>
              </a:ext>
            </a:extLst>
          </p:cNvPr>
          <p:cNvSpPr txBox="1"/>
          <p:nvPr/>
        </p:nvSpPr>
        <p:spPr>
          <a:xfrm>
            <a:off x="4102361" y="1557966"/>
            <a:ext cx="4028706" cy="923330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algn="ctr" fontAlgn="base"/>
            <a:r>
              <a:rPr lang="cy" i="1" dirty="0"/>
              <a:t>Pe gallech chi anfon eich hunanbortread unrhyw le yn y byd, ble hoffech chi </a:t>
            </a:r>
            <a:r>
              <a:rPr lang="en-GB" i="1" dirty="0" err="1"/>
              <a:t>iddo</a:t>
            </a:r>
            <a:r>
              <a:rPr lang="cy" i="1" dirty="0"/>
              <a:t> fynd?</a:t>
            </a:r>
            <a:r>
              <a:rPr lang="cy" dirty="0"/>
              <a:t> 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CE97EE-B8FF-4CDA-4665-3E0E36E8E8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13"/>
          <a:stretch>
            <a:fillRect/>
          </a:stretch>
        </p:blipFill>
        <p:spPr>
          <a:xfrm>
            <a:off x="4102361" y="3034626"/>
            <a:ext cx="4028706" cy="262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928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8EC57-3BCE-0696-06A2-26001596FF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17F41E3-4DC6-B3E4-2693-037408A928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2E3C9C-4491-A526-3859-0FCAD96CB90C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252FA589-807A-BC27-DF58-822D643A3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41215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sz="2400" dirty="0">
                <a:latin typeface="Poppins" panose="00000500000000000000" pitchFamily="2" charset="0"/>
                <a:cs typeface="Poppins" panose="00000500000000000000" pitchFamily="2" charset="0"/>
              </a:rPr>
              <a:t>Creu</a:t>
            </a:r>
            <a:r>
              <a:rPr lang="cy" sz="2400" noProof="0" dirty="0">
                <a:latin typeface="Poppins" panose="00000500000000000000" pitchFamily="2" charset="0"/>
                <a:cs typeface="Poppins" panose="00000500000000000000" pitchFamily="2" charset="0"/>
              </a:rPr>
              <a:t> Portread </a:t>
            </a:r>
            <a:r>
              <a:rPr lang="en-GB" sz="2400" noProof="0" dirty="0">
                <a:latin typeface="Poppins" panose="00000500000000000000" pitchFamily="2" charset="0"/>
                <a:cs typeface="Poppins" panose="00000500000000000000" pitchFamily="2" charset="0"/>
              </a:rPr>
              <a:t>o B</a:t>
            </a:r>
            <a:r>
              <a:rPr lang="cy" sz="2400" noProof="0" dirty="0">
                <a:latin typeface="Poppins" panose="00000500000000000000" pitchFamily="2" charset="0"/>
                <a:cs typeface="Poppins" panose="00000500000000000000" pitchFamily="2" charset="0"/>
              </a:rPr>
              <a:t>artner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43F8E6-CE54-5250-A41B-08DFD1496A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8744" y="1915806"/>
            <a:ext cx="4838281" cy="362871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8AD2B52-9B05-37B4-ACD3-BCDEEDB79EE0}"/>
              </a:ext>
            </a:extLst>
          </p:cNvPr>
          <p:cNvSpPr txBox="1"/>
          <p:nvPr/>
        </p:nvSpPr>
        <p:spPr>
          <a:xfrm>
            <a:off x="4617288" y="1687275"/>
            <a:ext cx="2400039" cy="4031873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algn="ctr" fontAlgn="base"/>
            <a:r>
              <a:rPr lang="cy" sz="1600" i="1"/>
              <a:t>Eisteddwch gyferbyn â'ch partner.</a:t>
            </a:r>
          </a:p>
          <a:p>
            <a:pPr algn="ctr" fontAlgn="base"/>
            <a:r>
              <a:rPr lang="cy" sz="1600" i="1"/>
              <a:t>Cymerwch amser i sylwi – </a:t>
            </a:r>
          </a:p>
          <a:p>
            <a:pPr algn="ctr" fontAlgn="base"/>
            <a:endParaRPr lang="en-GB" sz="1600" i="1" dirty="0"/>
          </a:p>
          <a:p>
            <a:pPr algn="ctr" fontAlgn="base"/>
            <a:r>
              <a:rPr lang="cy" sz="1600" i="1"/>
              <a:t>O ble mae'r golau yn dod?</a:t>
            </a:r>
          </a:p>
          <a:p>
            <a:pPr algn="ctr" fontAlgn="base"/>
            <a:endParaRPr lang="en-GB" sz="1600" i="1" dirty="0"/>
          </a:p>
          <a:p>
            <a:pPr algn="ctr" fontAlgn="base"/>
            <a:r>
              <a:rPr lang="cy" sz="1600" i="1"/>
              <a:t>Pa siâp yw eu hwyneb?</a:t>
            </a:r>
          </a:p>
          <a:p>
            <a:pPr algn="ctr" fontAlgn="base"/>
            <a:endParaRPr lang="en-GB" sz="1600" i="1" dirty="0"/>
          </a:p>
          <a:p>
            <a:pPr algn="ctr" fontAlgn="base"/>
            <a:r>
              <a:rPr lang="cy" sz="1600" i="1"/>
              <a:t>Faint ohonynt fyddwch chi'n eu cynnwys ar y papur?</a:t>
            </a:r>
          </a:p>
          <a:p>
            <a:pPr algn="ctr" fontAlgn="base"/>
            <a:endParaRPr lang="en-GB" sz="1600" i="1" dirty="0"/>
          </a:p>
          <a:p>
            <a:pPr algn="ctr" fontAlgn="base"/>
            <a:r>
              <a:rPr lang="cy" sz="1600" i="1"/>
              <a:t>A yw'r person yn edrych yn hapus neu'n dawel?</a:t>
            </a:r>
          </a:p>
        </p:txBody>
      </p:sp>
    </p:spTree>
    <p:extLst>
      <p:ext uri="{BB962C8B-B14F-4D97-AF65-F5344CB8AC3E}">
        <p14:creationId xmlns:p14="http://schemas.microsoft.com/office/powerpoint/2010/main" val="678254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CD6CE6-56B0-6F13-DE07-8EF8CF4FEB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94558A-F7FB-F60A-565D-9B5ADB457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F0530CF-9236-5B0F-A026-3F2F1ED19908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5AC819A6-E826-CFAF-F64B-100F16250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62474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sz="2400" dirty="0" err="1">
                <a:latin typeface="Poppins"/>
                <a:cs typeface="Poppins"/>
              </a:rPr>
              <a:t>Tybed</a:t>
            </a:r>
            <a:r>
              <a:rPr lang="en-US" sz="2400" dirty="0">
                <a:latin typeface="Poppins"/>
                <a:cs typeface="Poppins"/>
              </a:rPr>
              <a:t>......</a:t>
            </a:r>
            <a:endParaRPr lang="en-US" sz="2400" noProof="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9C52A5-65CE-8C73-ADB7-665BE049190B}"/>
              </a:ext>
            </a:extLst>
          </p:cNvPr>
          <p:cNvSpPr txBox="1"/>
          <p:nvPr/>
        </p:nvSpPr>
        <p:spPr>
          <a:xfrm>
            <a:off x="4407388" y="2201685"/>
            <a:ext cx="3329824" cy="2862322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cy" i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Sut roedd hi'n teimlo i </a:t>
            </a:r>
            <a:r>
              <a:rPr lang="cy" i="1" dirty="0">
                <a:latin typeface="Roboto Light" panose="02000000000000000000" pitchFamily="2" charset="0"/>
                <a:ea typeface="Roboto Light" panose="02000000000000000000" pitchFamily="2" charset="0"/>
              </a:rPr>
              <a:t>bortreadu’</a:t>
            </a:r>
            <a:r>
              <a:rPr lang="cy" i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ch partner yn ofalus?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</a:t>
            </a:r>
          </a:p>
          <a:p>
            <a:pPr fontAlgn="base"/>
            <a:endParaRPr lang="en-GB" noProof="0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fontAlgn="base"/>
            <a:r>
              <a:rPr lang="cy" i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Sut roedd hi'n teimlo pan oedd rhywun yn eich </a:t>
            </a:r>
            <a:r>
              <a:rPr lang="cy" i="1" dirty="0">
                <a:latin typeface="Roboto Light" panose="02000000000000000000" pitchFamily="2" charset="0"/>
                <a:ea typeface="Roboto Light" panose="02000000000000000000" pitchFamily="2" charset="0"/>
              </a:rPr>
              <a:t>portreadu</a:t>
            </a:r>
            <a:r>
              <a:rPr lang="cy" i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 chi?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</a:t>
            </a:r>
          </a:p>
          <a:p>
            <a:pPr fontAlgn="base"/>
            <a:endParaRPr lang="en-GB" noProof="0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fontAlgn="base"/>
            <a:r>
              <a:rPr lang="cy" i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Beth fydd yn eich helpu i dynnu </a:t>
            </a:r>
            <a:r>
              <a:rPr lang="en-GB" i="1" noProof="0" dirty="0" err="1">
                <a:latin typeface="Roboto Light" panose="02000000000000000000" pitchFamily="2" charset="0"/>
                <a:ea typeface="Roboto Light" panose="02000000000000000000" pitchFamily="2" charset="0"/>
              </a:rPr>
              <a:t>llun</a:t>
            </a:r>
            <a:r>
              <a:rPr lang="en-GB" i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GB" i="1" noProof="0" dirty="0" err="1">
                <a:latin typeface="Roboto Light" panose="02000000000000000000" pitchFamily="2" charset="0"/>
                <a:ea typeface="Roboto Light" panose="02000000000000000000" pitchFamily="2" charset="0"/>
              </a:rPr>
              <a:t>ohono</a:t>
            </a:r>
            <a:r>
              <a:rPr lang="cy" i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ch </a:t>
            </a:r>
            <a:r>
              <a:rPr lang="en-GB" i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chi </a:t>
            </a:r>
            <a:r>
              <a:rPr lang="en-GB" i="1" noProof="0" dirty="0" err="1">
                <a:latin typeface="Roboto Light" panose="02000000000000000000" pitchFamily="2" charset="0"/>
                <a:ea typeface="Roboto Light" panose="02000000000000000000" pitchFamily="2" charset="0"/>
              </a:rPr>
              <a:t>eich</a:t>
            </a:r>
            <a:r>
              <a:rPr lang="cy" i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 hun y tro nesaf?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28172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44913-6EDB-2875-7E1A-FAF5FDD8C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3DC6A3F-25F0-A94F-FC80-ECA52D0BF5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485CC1C-4D86-753A-BECC-59A3E714E083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E4D8D1-73A9-C547-D986-278D7A87DF1F}"/>
              </a:ext>
            </a:extLst>
          </p:cNvPr>
          <p:cNvSpPr txBox="1"/>
          <p:nvPr/>
        </p:nvSpPr>
        <p:spPr>
          <a:xfrm>
            <a:off x="7012932" y="1197618"/>
            <a:ext cx="4550418" cy="446276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cy" sz="2400" b="1" noProof="0" dirty="0">
                <a:latin typeface="Roboto Light" panose="02000000000000000000" pitchFamily="2" charset="0"/>
                <a:ea typeface="Roboto Light" panose="02000000000000000000" pitchFamily="2" charset="0"/>
                <a:cs typeface="Poppins Light" panose="00000400000000000000" pitchFamily="2" charset="0"/>
              </a:rPr>
              <a:t>Geirfa Allweddol</a:t>
            </a:r>
          </a:p>
          <a:p>
            <a:pPr lvl="0">
              <a:spcAft>
                <a:spcPts val="600"/>
              </a:spcAft>
            </a:pPr>
            <a:endParaRPr lang="en-GB" sz="900" b="1" noProof="0" dirty="0">
              <a:latin typeface="Roboto Light" panose="02000000000000000000" pitchFamily="2" charset="0"/>
              <a:ea typeface="Roboto Light" panose="02000000000000000000" pitchFamily="2" charset="0"/>
              <a:cs typeface="Poppins Light" panose="00000400000000000000" pitchFamily="2" charset="0"/>
            </a:endParaRPr>
          </a:p>
          <a:p>
            <a:pPr fontAlgn="base">
              <a:spcAft>
                <a:spcPts val="600"/>
              </a:spcAft>
            </a:pPr>
            <a:r>
              <a:rPr lang="cy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Edrych yn ofalus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 – sylwi ar fanylion cyn darlunio. </a:t>
            </a:r>
          </a:p>
          <a:p>
            <a:pPr fontAlgn="base">
              <a:spcAft>
                <a:spcPts val="600"/>
              </a:spcAft>
            </a:pPr>
            <a:r>
              <a:rPr lang="cy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Llinell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 – marc a wneir gan bensil, beiro neu frwsh. </a:t>
            </a:r>
          </a:p>
          <a:p>
            <a:pPr fontAlgn="base">
              <a:spcAft>
                <a:spcPts val="600"/>
              </a:spcAft>
            </a:pPr>
            <a:r>
              <a:rPr lang="cy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Siâp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 – amlinelliad rhywbeth. </a:t>
            </a:r>
          </a:p>
          <a:p>
            <a:pPr fontAlgn="base">
              <a:spcAft>
                <a:spcPts val="600"/>
              </a:spcAft>
            </a:pPr>
            <a:r>
              <a:rPr lang="cy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Gwead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 – sut mae rhywbeth yn edrych neu'n teimlo, fel gwallt cyrliog, croen llyfn neu </a:t>
            </a:r>
            <a:r>
              <a:rPr lang="cy" dirty="0">
                <a:latin typeface="Roboto Light" panose="02000000000000000000" pitchFamily="2" charset="0"/>
                <a:ea typeface="Roboto Light" panose="02000000000000000000" pitchFamily="2" charset="0"/>
              </a:rPr>
              <a:t>ddefnydd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 meddal. </a:t>
            </a:r>
          </a:p>
          <a:p>
            <a:pPr fontAlgn="base">
              <a:spcAft>
                <a:spcPts val="600"/>
              </a:spcAft>
            </a:pPr>
            <a:r>
              <a:rPr lang="cy" b="1" dirty="0">
                <a:latin typeface="Roboto Light" panose="02000000000000000000" pitchFamily="2" charset="0"/>
                <a:ea typeface="Roboto Light" panose="02000000000000000000" pitchFamily="2" charset="0"/>
              </a:rPr>
              <a:t>Arlliwio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 – gwneud rhannau o ddarlun yn ysgafnach neu'n dywyllach. </a:t>
            </a:r>
          </a:p>
          <a:p>
            <a:pPr fontAlgn="base">
              <a:spcAft>
                <a:spcPts val="600"/>
              </a:spcAft>
            </a:pPr>
            <a:r>
              <a:rPr lang="cy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Cefndir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 – beth sydd y tu ôl i'r person mewn llun. 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62691B6-68E1-B8F4-C5AA-C79E7EBE2A53}"/>
              </a:ext>
            </a:extLst>
          </p:cNvPr>
          <p:cNvGrpSpPr/>
          <p:nvPr/>
        </p:nvGrpSpPr>
        <p:grpSpPr>
          <a:xfrm>
            <a:off x="545780" y="1503341"/>
            <a:ext cx="5962777" cy="4967133"/>
            <a:chOff x="545780" y="1503341"/>
            <a:chExt cx="5962777" cy="4967133"/>
          </a:xfrm>
        </p:grpSpPr>
        <p:pic>
          <p:nvPicPr>
            <p:cNvPr id="14" name="내용 개체 틀 4">
              <a:extLst>
                <a:ext uri="{FF2B5EF4-FFF2-40B4-BE49-F238E27FC236}">
                  <a16:creationId xmlns:a16="http://schemas.microsoft.com/office/drawing/2014/main" id="{41D68B9D-79CD-415B-25C2-D713E904C6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82386" y="3049457"/>
              <a:ext cx="2526171" cy="314135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5" name="Rectangle 3">
              <a:extLst>
                <a:ext uri="{FF2B5EF4-FFF2-40B4-BE49-F238E27FC236}">
                  <a16:creationId xmlns:a16="http://schemas.microsoft.com/office/drawing/2014/main" id="{A3A2B14A-7F8D-FE70-9C83-B2EF9578B0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780" y="3106556"/>
              <a:ext cx="3196893" cy="928116"/>
            </a:xfrm>
            <a:prstGeom prst="rect">
              <a:avLst/>
            </a:prstGeom>
            <a:solidFill>
              <a:srgbClr val="D6EAD6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cy" altLang="en-US" sz="1800" i="1" dirty="0">
                  <a:latin typeface="Poppins" panose="00000500000000000000" pitchFamily="2" charset="0"/>
                  <a:cs typeface="Poppins" panose="00000500000000000000" pitchFamily="2" charset="0"/>
                </a:rPr>
                <a:t>	Pa bethau sy'n debyg am bob un ohonom?</a:t>
              </a:r>
            </a:p>
          </p:txBody>
        </p:sp>
        <p:sp>
          <p:nvSpPr>
            <p:cNvPr id="16" name="Rectangle 3">
              <a:extLst>
                <a:ext uri="{FF2B5EF4-FFF2-40B4-BE49-F238E27FC236}">
                  <a16:creationId xmlns:a16="http://schemas.microsoft.com/office/drawing/2014/main" id="{D388AECF-75B8-CD1B-4456-35B7DC8783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0072" y="1503341"/>
              <a:ext cx="2266156" cy="6448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cy" altLang="en-US" sz="2400">
                  <a:latin typeface="Poppins" panose="00000500000000000000" pitchFamily="2" charset="0"/>
                  <a:cs typeface="Poppins" panose="00000500000000000000" pitchFamily="2" charset="0"/>
                </a:rPr>
                <a:t>Sesiwn 2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889CE4F-2F13-AFAF-2695-9893B79500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510" t="58509"/>
            <a:stretch>
              <a:fillRect/>
            </a:stretch>
          </p:blipFill>
          <p:spPr>
            <a:xfrm>
              <a:off x="623182" y="4436423"/>
              <a:ext cx="2034050" cy="2034051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C887945-2A0F-C893-AB6D-4D89C3757B41}"/>
              </a:ext>
            </a:extLst>
          </p:cNvPr>
          <p:cNvSpPr txBox="1"/>
          <p:nvPr/>
        </p:nvSpPr>
        <p:spPr>
          <a:xfrm>
            <a:off x="747225" y="1037008"/>
            <a:ext cx="29215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4800" err="1">
                <a:latin typeface="Poppins" panose="00000500000000000000" pitchFamily="2" charset="0"/>
                <a:cs typeface="Poppins" panose="00000500000000000000" pitchFamily="2" charset="0"/>
              </a:rPr>
              <a:t>Arlunio Gobaith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5C075E-CAAF-457D-87BD-8C8CCFB2D90D}"/>
              </a:ext>
            </a:extLst>
          </p:cNvPr>
          <p:cNvSpPr txBox="1"/>
          <p:nvPr/>
        </p:nvSpPr>
        <p:spPr>
          <a:xfrm>
            <a:off x="4020069" y="4454958"/>
            <a:ext cx="2452650" cy="70788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Stencil" panose="040409050D0802020404" pitchFamily="82" charset="0"/>
              </a:rPr>
              <a:t>GOBAITH</a:t>
            </a:r>
          </a:p>
        </p:txBody>
      </p:sp>
    </p:spTree>
    <p:extLst>
      <p:ext uri="{BB962C8B-B14F-4D97-AF65-F5344CB8AC3E}">
        <p14:creationId xmlns:p14="http://schemas.microsoft.com/office/powerpoint/2010/main" val="15903769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F5FB07-315A-339B-88B9-0D9CC49B88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85D58C8-8C96-8E30-6D11-81789AF278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7D7F4FE-0CBC-1CA8-0270-C959B2D43EDE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54CA33BD-11CC-AADE-E44B-DF16BC354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4" y="627096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sz="2400" noProof="0">
                <a:latin typeface="Poppins" panose="00000500000000000000" pitchFamily="2" charset="0"/>
                <a:cs typeface="Poppins" panose="00000500000000000000" pitchFamily="2" charset="0"/>
              </a:rPr>
              <a:t>Beth sy'n gwneud portread da?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479229A-E099-9B74-5455-59BE78242CC3}"/>
              </a:ext>
            </a:extLst>
          </p:cNvPr>
          <p:cNvSpPr/>
          <p:nvPr/>
        </p:nvSpPr>
        <p:spPr>
          <a:xfrm>
            <a:off x="4988770" y="2321770"/>
            <a:ext cx="2214458" cy="2214458"/>
          </a:xfrm>
          <a:prstGeom prst="ellipse">
            <a:avLst/>
          </a:prstGeom>
          <a:solidFill>
            <a:srgbClr val="D6EA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200"/>
              </a:spcBef>
            </a:pPr>
            <a:endParaRPr lang="en-GB" sz="200" i="1" noProof="0" dirty="0">
              <a:solidFill>
                <a:schemeClr val="tx1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cy" i="1" noProof="0" dirty="0">
                <a:solidFill>
                  <a:schemeClr val="tx1"/>
                </a:solidFill>
              </a:rPr>
              <a:t>Sut allwn ni dynnu hunan-bortreadau anhygoel?</a:t>
            </a:r>
            <a:endParaRPr lang="en-GB" noProof="0" dirty="0">
              <a:solidFill>
                <a:schemeClr val="tx1"/>
              </a:solidFill>
            </a:endParaRPr>
          </a:p>
          <a:p>
            <a:pPr algn="ctr"/>
            <a:endParaRPr lang="en-GB" noProof="0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5E7C80-31D7-EE3B-B85F-9A334F4342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3548928">
            <a:off x="3458785" y="1504110"/>
            <a:ext cx="1773116" cy="114116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B42A342-BFB9-22B6-311E-5E45CEC639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707003">
            <a:off x="3091916" y="2675212"/>
            <a:ext cx="1773116" cy="114116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CD79DD0-702B-4416-F5E2-F5FEDD9BA6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>
            <a:off x="3458785" y="4032633"/>
            <a:ext cx="1773116" cy="114116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529FB72-E510-676C-D81A-226F278902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8051072" flipH="1">
            <a:off x="6924616" y="1416754"/>
            <a:ext cx="1773116" cy="114116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760D846-B3EC-A2EF-1A88-402944DE15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9926176" flipH="1">
            <a:off x="7449810" y="2799500"/>
            <a:ext cx="1773116" cy="114116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18F0183-EB63-4B55-1809-4B2E5A547E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flipH="1">
            <a:off x="7158622" y="4111097"/>
            <a:ext cx="1773116" cy="11411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65CE679-7BC1-EB2B-1646-9193229AFA9D}"/>
              </a:ext>
            </a:extLst>
          </p:cNvPr>
          <p:cNvSpPr txBox="1"/>
          <p:nvPr/>
        </p:nvSpPr>
        <p:spPr>
          <a:xfrm>
            <a:off x="613958" y="666603"/>
            <a:ext cx="2420072" cy="1477328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cy" i="1" noProof="0" dirty="0"/>
              <a:t>Beth wnaethoch chi sylwi </a:t>
            </a:r>
            <a:r>
              <a:rPr lang="en-GB" i="1" noProof="0" dirty="0" err="1"/>
              <a:t>arni</a:t>
            </a:r>
            <a:r>
              <a:rPr lang="en-GB" i="1" noProof="0" dirty="0"/>
              <a:t> </a:t>
            </a:r>
            <a:r>
              <a:rPr lang="cy" i="1" noProof="0" dirty="0"/>
              <a:t>pan wnaethoch chi </a:t>
            </a:r>
            <a:r>
              <a:rPr lang="cy" i="1" dirty="0"/>
              <a:t>bortreadu’</a:t>
            </a:r>
            <a:r>
              <a:rPr lang="cy" i="1" noProof="0" dirty="0"/>
              <a:t>ch partner yn ofalus?</a:t>
            </a:r>
            <a:endParaRPr lang="en-GB" noProof="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497632-67CD-DB9D-FA58-7ED89FC93CED}"/>
              </a:ext>
            </a:extLst>
          </p:cNvPr>
          <p:cNvSpPr txBox="1"/>
          <p:nvPr/>
        </p:nvSpPr>
        <p:spPr>
          <a:xfrm>
            <a:off x="9146550" y="564573"/>
            <a:ext cx="2420072" cy="646331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cy" i="1" noProof="0"/>
              <a:t>Beth allech chi roi cynnig arni y tro nesaf?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3661504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551B48-8D78-66BC-91BD-1B718F97E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3F14FC-E488-52B6-16D1-59AFE8CF07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857357-8CD0-C66E-3FF8-689BD24187CA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2CAE6B91-FE24-FAA1-3E86-ACCDDAFF36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793" y="3148261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sz="2400" noProof="0">
                <a:latin typeface="Poppins" panose="00000500000000000000" pitchFamily="2" charset="0"/>
                <a:cs typeface="Poppins" panose="00000500000000000000" pitchFamily="2" charset="0"/>
              </a:rPr>
              <a:t>Artistiaid yn ôl Artistiaid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AEFBC1-9DEA-E23E-1E52-8A057A77F5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883" y="3022357"/>
            <a:ext cx="2153667" cy="29482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5909B99-6974-DD67-3899-DA94B961CA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58" y="3978568"/>
            <a:ext cx="3285412" cy="1991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13EC36D-78E7-0C79-4015-EDC5360FF4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2" r="32483"/>
          <a:stretch>
            <a:fillRect/>
          </a:stretch>
        </p:blipFill>
        <p:spPr>
          <a:xfrm>
            <a:off x="602558" y="518326"/>
            <a:ext cx="2307461" cy="29972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9AF1B36-C3FD-D0F4-6604-275F7F4719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563" y="3949271"/>
            <a:ext cx="1690761" cy="19893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5A16547-AB16-90FC-BAF6-402032666B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3291" y="536357"/>
            <a:ext cx="1614652" cy="20082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AF1F070-3232-0DCD-C3AE-B2F1A8391E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30"/>
          <a:stretch>
            <a:fillRect/>
          </a:stretch>
        </p:blipFill>
        <p:spPr>
          <a:xfrm>
            <a:off x="8180030" y="518326"/>
            <a:ext cx="1331529" cy="20109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3421D09-D12B-EB08-C623-D0913476F6B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" t="1875" r="3296" b="2090"/>
          <a:stretch>
            <a:fillRect/>
          </a:stretch>
        </p:blipFill>
        <p:spPr>
          <a:xfrm>
            <a:off x="10328224" y="3957619"/>
            <a:ext cx="1278188" cy="2004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38A49D4-1924-103C-ACBD-B3C3D739C0C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8495" y="3939611"/>
            <a:ext cx="1516186" cy="19841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F253799-F01D-83F6-A4FA-4292F4A46B6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389" y="531332"/>
            <a:ext cx="1544744" cy="2004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97C9A9E-0F36-1663-1DC7-F71E991B5A00}"/>
              </a:ext>
            </a:extLst>
          </p:cNvPr>
          <p:cNvSpPr txBox="1"/>
          <p:nvPr/>
        </p:nvSpPr>
        <p:spPr>
          <a:xfrm>
            <a:off x="3443157" y="2585043"/>
            <a:ext cx="1736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 noProof="0"/>
              <a:t>Yayoi Kusama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9E1CDA-1D5B-5EED-D8EB-7565F61B6F37}"/>
              </a:ext>
            </a:extLst>
          </p:cNvPr>
          <p:cNvSpPr txBox="1"/>
          <p:nvPr/>
        </p:nvSpPr>
        <p:spPr>
          <a:xfrm>
            <a:off x="10175604" y="5982325"/>
            <a:ext cx="1691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 noProof="0"/>
              <a:t>Jean Paul Basquiat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80860E2-A921-781C-59AE-669F76E88903}"/>
              </a:ext>
            </a:extLst>
          </p:cNvPr>
          <p:cNvSpPr txBox="1"/>
          <p:nvPr/>
        </p:nvSpPr>
        <p:spPr>
          <a:xfrm>
            <a:off x="1220124" y="6092189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 noProof="0"/>
              <a:t>Egon Schile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73673F6-91E6-E55C-D0D3-867D573CAA23}"/>
              </a:ext>
            </a:extLst>
          </p:cNvPr>
          <p:cNvSpPr txBox="1"/>
          <p:nvPr/>
        </p:nvSpPr>
        <p:spPr>
          <a:xfrm>
            <a:off x="4262891" y="6092189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 noProof="0"/>
              <a:t>Elaine de Kooning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B1556CA-D197-BF07-800C-30547EA00873}"/>
              </a:ext>
            </a:extLst>
          </p:cNvPr>
          <p:cNvSpPr txBox="1"/>
          <p:nvPr/>
        </p:nvSpPr>
        <p:spPr>
          <a:xfrm>
            <a:off x="8357072" y="5975169"/>
            <a:ext cx="205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 noProof="0"/>
              <a:t>Samuel Joseph Brown Jr.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61A04A2-2BEF-385C-706C-22E6A46CF994}"/>
              </a:ext>
            </a:extLst>
          </p:cNvPr>
          <p:cNvSpPr txBox="1"/>
          <p:nvPr/>
        </p:nvSpPr>
        <p:spPr>
          <a:xfrm>
            <a:off x="7913492" y="2583309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 noProof="0"/>
              <a:t>Milos Reindl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2E18BEE-4532-7B3E-C8B8-B3F2A629D51C}"/>
              </a:ext>
            </a:extLst>
          </p:cNvPr>
          <p:cNvSpPr txBox="1"/>
          <p:nvPr/>
        </p:nvSpPr>
        <p:spPr>
          <a:xfrm>
            <a:off x="6702563" y="6003108"/>
            <a:ext cx="187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 noProof="0"/>
              <a:t>Gergana Balabanova</a:t>
            </a:r>
            <a:endParaRPr lang="en-GB" sz="1600" noProof="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D370885-F9D6-6CAE-915F-386866F7B265}"/>
              </a:ext>
            </a:extLst>
          </p:cNvPr>
          <p:cNvSpPr txBox="1"/>
          <p:nvPr/>
        </p:nvSpPr>
        <p:spPr>
          <a:xfrm>
            <a:off x="5715477" y="2568494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 noProof="0"/>
              <a:t>Lee Simonson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820505C-7BB9-4C58-2D25-0C7CC1C9052D}"/>
              </a:ext>
            </a:extLst>
          </p:cNvPr>
          <p:cNvSpPr txBox="1"/>
          <p:nvPr/>
        </p:nvSpPr>
        <p:spPr>
          <a:xfrm>
            <a:off x="9939680" y="471769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cy" sz="2000" i="1" u="sng" noProof="0"/>
              <a:t>llinell</a:t>
            </a:r>
            <a:endParaRPr lang="en-GB" sz="2000" u="sng" noProof="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EA9F872-DE06-C2F3-E386-06F955881EC2}"/>
              </a:ext>
            </a:extLst>
          </p:cNvPr>
          <p:cNvSpPr txBox="1"/>
          <p:nvPr/>
        </p:nvSpPr>
        <p:spPr>
          <a:xfrm>
            <a:off x="9951726" y="931944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cy" sz="2000" i="1" u="sng" noProof="0"/>
              <a:t>siâp</a:t>
            </a:r>
            <a:endParaRPr lang="en-GB" sz="2000" u="sng" noProof="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F16AA1F-F604-BD13-AC4A-60B8287A81C8}"/>
              </a:ext>
            </a:extLst>
          </p:cNvPr>
          <p:cNvSpPr txBox="1"/>
          <p:nvPr/>
        </p:nvSpPr>
        <p:spPr>
          <a:xfrm>
            <a:off x="9963772" y="1855055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cy" sz="2000" i="1" u="sng" dirty="0"/>
              <a:t>arlliw</a:t>
            </a:r>
            <a:r>
              <a:rPr lang="cy" sz="2000" i="1" u="sng" noProof="0" dirty="0"/>
              <a:t>i</a:t>
            </a:r>
            <a:r>
              <a:rPr lang="en-GB" sz="2000" i="1" u="sng" noProof="0" dirty="0"/>
              <a:t>o</a:t>
            </a:r>
            <a:endParaRPr lang="en-GB" sz="2000" u="sng" noProof="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017A85F-CBB8-8B5E-83CF-B91BAAA4C5B7}"/>
              </a:ext>
            </a:extLst>
          </p:cNvPr>
          <p:cNvSpPr txBox="1"/>
          <p:nvPr/>
        </p:nvSpPr>
        <p:spPr>
          <a:xfrm>
            <a:off x="9951726" y="1400126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cy" sz="2000" i="1" u="sng" noProof="0"/>
              <a:t>gwead</a:t>
            </a:r>
            <a:endParaRPr lang="en-GB" sz="2000" u="sng" noProof="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58BC3E6-54A0-79C9-2719-ABC4F67240AF}"/>
              </a:ext>
            </a:extLst>
          </p:cNvPr>
          <p:cNvSpPr txBox="1"/>
          <p:nvPr/>
        </p:nvSpPr>
        <p:spPr>
          <a:xfrm>
            <a:off x="731148" y="3579780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 noProof="0"/>
              <a:t>Frida Kahlo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061FB6-FEDA-B021-A273-8E1DB10C5E83}"/>
              </a:ext>
            </a:extLst>
          </p:cNvPr>
          <p:cNvSpPr txBox="1"/>
          <p:nvPr/>
        </p:nvSpPr>
        <p:spPr>
          <a:xfrm>
            <a:off x="9963772" y="2334437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cy" sz="2000" i="1" u="sng" dirty="0"/>
              <a:t>c</a:t>
            </a:r>
            <a:r>
              <a:rPr lang="cy" sz="2000" i="1" u="sng" noProof="0" dirty="0"/>
              <a:t>efndir</a:t>
            </a:r>
            <a:endParaRPr lang="en-GB" sz="2000" u="sng" noProof="0" dirty="0"/>
          </a:p>
        </p:txBody>
      </p:sp>
    </p:spTree>
    <p:extLst>
      <p:ext uri="{BB962C8B-B14F-4D97-AF65-F5344CB8AC3E}">
        <p14:creationId xmlns:p14="http://schemas.microsoft.com/office/powerpoint/2010/main" val="23135396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4B3975-C6DD-FF9B-8B10-2D439B56D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E8F4DC2-38CC-735D-A022-5E594CB082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E5CF53A-B1D7-68C9-C221-819CF603030B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DBDB0CB2-70CB-53DE-49D6-0E0272393E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41215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sz="2400" noProof="0">
                <a:latin typeface="Poppins" panose="00000500000000000000" pitchFamily="2" charset="0"/>
                <a:cs typeface="Poppins" panose="00000500000000000000" pitchFamily="2" charset="0"/>
              </a:rPr>
              <a:t>Hunanbortread Rhan 1 - Braslun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160556-2B98-B121-4717-545D71B6EE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264" y="1187777"/>
            <a:ext cx="2402319" cy="18017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9E9B389-AAA5-62D9-6549-2C31C57A8E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12557" y="3468753"/>
            <a:ext cx="3198888" cy="23991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0C8FCA7-3433-21D8-3384-86E7AFD2D6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23626" y="2527424"/>
            <a:ext cx="3230263" cy="371763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862EDD1-89E5-4971-FBE6-DFE8AAFA6B2D}"/>
              </a:ext>
            </a:extLst>
          </p:cNvPr>
          <p:cNvSpPr txBox="1"/>
          <p:nvPr/>
        </p:nvSpPr>
        <p:spPr>
          <a:xfrm>
            <a:off x="8223625" y="1424732"/>
            <a:ext cx="3230263" cy="954107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400" i="1" noProof="0">
                <a:latin typeface="Poppins Light" panose="00000400000000000000" pitchFamily="2" charset="0"/>
                <a:cs typeface="Poppins Light" panose="00000400000000000000" pitchFamily="2" charset="0"/>
              </a:rPr>
              <a:t>"Rwy'n paentio hunanbortreadau... oherwydd mai fi yw'r person rwy'n ei adnabod orau"</a:t>
            </a:r>
          </a:p>
          <a:p>
            <a:pPr algn="ctr"/>
            <a:r>
              <a:rPr lang="cy" sz="1400">
                <a:latin typeface="Poppins Light" panose="00000400000000000000" pitchFamily="2" charset="0"/>
                <a:cs typeface="Poppins Light" panose="00000400000000000000" pitchFamily="2" charset="0"/>
              </a:rPr>
              <a:t>- Frida Kahlo</a:t>
            </a:r>
            <a:endParaRPr lang="en-GB" sz="14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0" name="Picture 9" descr="100 o Ddarluniau Hunanbortread o 1484 hyd heddiw">
            <a:extLst>
              <a:ext uri="{FF2B5EF4-FFF2-40B4-BE49-F238E27FC236}">
                <a16:creationId xmlns:a16="http://schemas.microsoft.com/office/drawing/2014/main" id="{DC76467E-70D2-B36A-C1E5-31CB0361C31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664" y="643602"/>
            <a:ext cx="1852204" cy="279682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37B9CB9-825D-650D-EF63-7528FA507C55}"/>
              </a:ext>
            </a:extLst>
          </p:cNvPr>
          <p:cNvSpPr txBox="1"/>
          <p:nvPr/>
        </p:nvSpPr>
        <p:spPr>
          <a:xfrm>
            <a:off x="2678950" y="1661575"/>
            <a:ext cx="2158270" cy="1277273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100" i="1" noProof="0">
                <a:latin typeface="Poppins Light" panose="00000400000000000000" pitchFamily="2" charset="0"/>
                <a:cs typeface="Poppins Light" panose="00000400000000000000" pitchFamily="2" charset="0"/>
              </a:rPr>
              <a:t>Mae llawer o artistiaid yn braslunio cyn paentio – mae'n helpu i gynllunio a mapio cyn mynd yn lliwgar! Braslun gan yr artist o'r Iseldiroedd Vincent Van Gogh yw hwn.</a:t>
            </a:r>
            <a:endParaRPr lang="en-GB" sz="11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C4DE1E3-031B-6F02-6A02-3F666F84DE0C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5364" t="4896" r="5450" b="5331"/>
          <a:stretch>
            <a:fillRect/>
          </a:stretch>
        </p:blipFill>
        <p:spPr>
          <a:xfrm>
            <a:off x="616663" y="3998305"/>
            <a:ext cx="1852205" cy="226947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C7BBD4D-B68B-C52E-014D-167977B2DF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78025" y="3468753"/>
            <a:ext cx="3198886" cy="239916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45D0975-3015-340A-FAA2-8BD177ED010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35" t="68167" r="-45" b="1642"/>
          <a:stretch>
            <a:fillRect/>
          </a:stretch>
        </p:blipFill>
        <p:spPr>
          <a:xfrm rot="17513129">
            <a:off x="93502" y="2680342"/>
            <a:ext cx="1773116" cy="114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4721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2434CD-75FF-C5CA-B060-FE44EC3D4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17F7639-377F-799F-FFE9-8044EC65B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3029891-98D0-B3EB-FA13-F9B37B795856}"/>
              </a:ext>
            </a:extLst>
          </p:cNvPr>
          <p:cNvSpPr/>
          <p:nvPr/>
        </p:nvSpPr>
        <p:spPr>
          <a:xfrm>
            <a:off x="348343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C80A0D5-ADEC-FBC9-EAF3-4E36440B8A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617534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None/>
            </a:pPr>
            <a:r>
              <a:rPr lang="en-US" sz="2400" dirty="0" err="1">
                <a:latin typeface="Poppins"/>
                <a:cs typeface="Poppins"/>
              </a:rPr>
              <a:t>Tybed</a:t>
            </a:r>
            <a:r>
              <a:rPr lang="en-US" sz="2400" dirty="0">
                <a:latin typeface="Poppins"/>
                <a:cs typeface="Poppins"/>
              </a:rPr>
              <a:t> …....</a:t>
            </a:r>
            <a:endParaRPr lang="en-US" sz="2400" noProof="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9123EE-7AA4-96EF-9244-4E84C5EE404D}"/>
              </a:ext>
            </a:extLst>
          </p:cNvPr>
          <p:cNvSpPr txBox="1"/>
          <p:nvPr/>
        </p:nvSpPr>
        <p:spPr>
          <a:xfrm>
            <a:off x="4581336" y="1851816"/>
            <a:ext cx="2844026" cy="2585323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cy" i="1" noProof="0" dirty="0"/>
              <a:t>Pa fanylion wnaethoch chi e</a:t>
            </a:r>
            <a:r>
              <a:rPr lang="en-GB" i="1" noProof="0" dirty="0"/>
              <a:t>u</a:t>
            </a:r>
            <a:r>
              <a:rPr lang="cy" i="1" noProof="0" dirty="0"/>
              <a:t> </a:t>
            </a:r>
            <a:r>
              <a:rPr lang="en-GB" i="1" noProof="0" dirty="0"/>
              <a:t>h</a:t>
            </a:r>
            <a:r>
              <a:rPr lang="cy" i="1" noProof="0" dirty="0"/>
              <a:t>ychwanegu i ddangos rhywbeth amdanoch chi?</a:t>
            </a:r>
            <a:r>
              <a:rPr lang="cy" noProof="0" dirty="0"/>
              <a:t> </a:t>
            </a:r>
          </a:p>
          <a:p>
            <a:pPr fontAlgn="base"/>
            <a:endParaRPr lang="en-GB" noProof="0" dirty="0"/>
          </a:p>
          <a:p>
            <a:pPr fontAlgn="base"/>
            <a:r>
              <a:rPr lang="cy" i="1" noProof="0" dirty="0"/>
              <a:t>Beth oedd yn anodd heddiw?</a:t>
            </a:r>
          </a:p>
          <a:p>
            <a:pPr fontAlgn="base"/>
            <a:r>
              <a:rPr lang="en-GB" noProof="0" dirty="0"/>
              <a:t> </a:t>
            </a:r>
          </a:p>
          <a:p>
            <a:pPr fontAlgn="base"/>
            <a:r>
              <a:rPr lang="cy" i="1" noProof="0" dirty="0"/>
              <a:t>Beth wnaeth eich helpu chi i </a:t>
            </a:r>
            <a:r>
              <a:rPr lang="cy" i="1" dirty="0"/>
              <a:t>gadw</a:t>
            </a:r>
            <a:r>
              <a:rPr lang="cy" i="1" noProof="0" dirty="0"/>
              <a:t> i fynd?</a:t>
            </a:r>
            <a:r>
              <a:rPr lang="cy" noProof="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8446630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B25E76-3AEB-F137-AA52-FA85CCAED9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BA888A2-20D4-2DF9-755F-F553790112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D4B77F6-960A-5B3A-C931-D20DFBEA47BE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E2F9EC-024D-C45E-5E7F-E90F1B1303D8}"/>
              </a:ext>
            </a:extLst>
          </p:cNvPr>
          <p:cNvSpPr txBox="1"/>
          <p:nvPr/>
        </p:nvSpPr>
        <p:spPr>
          <a:xfrm>
            <a:off x="7012932" y="1050304"/>
            <a:ext cx="4550418" cy="3908762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cy" sz="2400" b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Geirfa Allweddol</a:t>
            </a:r>
          </a:p>
          <a:p>
            <a:pPr lvl="0">
              <a:spcAft>
                <a:spcPts val="600"/>
              </a:spcAft>
            </a:pPr>
            <a:endParaRPr lang="en-GB" sz="900" b="1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fontAlgn="base">
              <a:spcAft>
                <a:spcPts val="600"/>
              </a:spcAft>
            </a:pPr>
            <a:r>
              <a:rPr lang="cy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Neges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 – geiriau rydyn ni'n eu hysgrifennu neu'n eu dweud wrth rywun </a:t>
            </a:r>
          </a:p>
          <a:p>
            <a:pPr fontAlgn="base">
              <a:spcAft>
                <a:spcPts val="600"/>
              </a:spcAft>
            </a:pPr>
            <a:r>
              <a:rPr lang="cy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Croeso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 – helpu rhywun i deimlo ei fod wedi'i gynnwys </a:t>
            </a:r>
          </a:p>
          <a:p>
            <a:pPr fontAlgn="base">
              <a:spcAft>
                <a:spcPts val="600"/>
              </a:spcAft>
            </a:pPr>
            <a:r>
              <a:rPr lang="cy" b="1" dirty="0">
                <a:latin typeface="Roboto Light" panose="02000000000000000000" pitchFamily="2" charset="0"/>
                <a:ea typeface="Roboto Light" panose="02000000000000000000" pitchFamily="2" charset="0"/>
              </a:rPr>
              <a:t>Llachar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 – lliw sy'n teimlo'n gryf neu'n siriol </a:t>
            </a:r>
          </a:p>
          <a:p>
            <a:pPr fontAlgn="base">
              <a:spcAft>
                <a:spcPts val="600"/>
              </a:spcAft>
            </a:pPr>
            <a:r>
              <a:rPr lang="cy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Tawel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 – lliw neu lun sy'n teimlo'n ysgafn neu'n heddychlon </a:t>
            </a:r>
          </a:p>
          <a:p>
            <a:pPr fontAlgn="base">
              <a:spcAft>
                <a:spcPts val="600"/>
              </a:spcAft>
            </a:pPr>
            <a:r>
              <a:rPr lang="cy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Oriel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 – lle mae pobl yn edrych ar waith celf </a:t>
            </a:r>
          </a:p>
          <a:p>
            <a:pPr fontAlgn="base">
              <a:spcAft>
                <a:spcPts val="600"/>
              </a:spcAft>
            </a:pPr>
            <a:r>
              <a:rPr lang="cy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Rhannu</a:t>
            </a:r>
            <a:r>
              <a:rPr lang="cy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 – dangos neu siarad am rywbeth gydag eraill.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6ACC3BC-B4B5-BE38-5327-63360EBA7DD5}"/>
              </a:ext>
            </a:extLst>
          </p:cNvPr>
          <p:cNvGrpSpPr/>
          <p:nvPr/>
        </p:nvGrpSpPr>
        <p:grpSpPr>
          <a:xfrm>
            <a:off x="471895" y="1503341"/>
            <a:ext cx="6036662" cy="4967133"/>
            <a:chOff x="471895" y="1503341"/>
            <a:chExt cx="6036662" cy="4967133"/>
          </a:xfrm>
        </p:grpSpPr>
        <p:pic>
          <p:nvPicPr>
            <p:cNvPr id="15" name="내용 개체 틀 4">
              <a:extLst>
                <a:ext uri="{FF2B5EF4-FFF2-40B4-BE49-F238E27FC236}">
                  <a16:creationId xmlns:a16="http://schemas.microsoft.com/office/drawing/2014/main" id="{54F8800E-3F56-4B20-C098-9CF748E384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82386" y="3049457"/>
              <a:ext cx="2526171" cy="314135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6" name="Rectangle 3">
              <a:extLst>
                <a:ext uri="{FF2B5EF4-FFF2-40B4-BE49-F238E27FC236}">
                  <a16:creationId xmlns:a16="http://schemas.microsoft.com/office/drawing/2014/main" id="{8A9EBA04-9C82-35F8-2FA4-E86225A06A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1895" y="2807543"/>
              <a:ext cx="3196893" cy="1428004"/>
            </a:xfrm>
            <a:prstGeom prst="rect">
              <a:avLst/>
            </a:prstGeom>
            <a:solidFill>
              <a:srgbClr val="D6EAD6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cy" altLang="en-US" sz="2800" i="1" dirty="0">
                  <a:latin typeface="Poppins" panose="00000500000000000000" pitchFamily="2" charset="0"/>
                  <a:cs typeface="Poppins" panose="00000500000000000000" pitchFamily="2" charset="0"/>
                </a:rPr>
                <a:t>Beth sy'n ein gwneud ni'n arbennig?</a:t>
              </a:r>
            </a:p>
          </p:txBody>
        </p:sp>
        <p:sp>
          <p:nvSpPr>
            <p:cNvPr id="17" name="Rectangle 3">
              <a:extLst>
                <a:ext uri="{FF2B5EF4-FFF2-40B4-BE49-F238E27FC236}">
                  <a16:creationId xmlns:a16="http://schemas.microsoft.com/office/drawing/2014/main" id="{C3833FD9-9C46-8DB8-CDCD-E81F6C00D2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0072" y="1503341"/>
              <a:ext cx="2266156" cy="6448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cy" altLang="en-US" sz="2400">
                  <a:latin typeface="Poppins" panose="00000500000000000000" pitchFamily="2" charset="0"/>
                  <a:cs typeface="Poppins" panose="00000500000000000000" pitchFamily="2" charset="0"/>
                </a:rPr>
                <a:t>Sesiwn 3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BB26387B-558D-8108-D0AE-769D5E932D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510" t="58509"/>
            <a:stretch>
              <a:fillRect/>
            </a:stretch>
          </p:blipFill>
          <p:spPr>
            <a:xfrm>
              <a:off x="623182" y="4436423"/>
              <a:ext cx="2034050" cy="2034051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A5A7024-6A45-1221-E377-78DA8AD496C6}"/>
              </a:ext>
            </a:extLst>
          </p:cNvPr>
          <p:cNvSpPr txBox="1"/>
          <p:nvPr/>
        </p:nvSpPr>
        <p:spPr>
          <a:xfrm>
            <a:off x="747225" y="1037008"/>
            <a:ext cx="29215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4800" dirty="0">
                <a:latin typeface="Poppins" panose="00000500000000000000" pitchFamily="2" charset="0"/>
                <a:cs typeface="Poppins" panose="00000500000000000000" pitchFamily="2" charset="0"/>
              </a:rPr>
              <a:t>Arlunio Gobaith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C9C2C3-59A8-496B-B083-13A78F11A3AB}"/>
              </a:ext>
            </a:extLst>
          </p:cNvPr>
          <p:cNvSpPr txBox="1"/>
          <p:nvPr/>
        </p:nvSpPr>
        <p:spPr>
          <a:xfrm>
            <a:off x="4020069" y="4454958"/>
            <a:ext cx="2452650" cy="70788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Stencil" panose="040409050D0802020404" pitchFamily="82" charset="0"/>
              </a:rPr>
              <a:t>GOBAITH</a:t>
            </a:r>
          </a:p>
        </p:txBody>
      </p:sp>
    </p:spTree>
    <p:extLst>
      <p:ext uri="{BB962C8B-B14F-4D97-AF65-F5344CB8AC3E}">
        <p14:creationId xmlns:p14="http://schemas.microsoft.com/office/powerpoint/2010/main" val="38678733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9EBCD7-59DB-3E7E-F4E4-C5DEF8FD6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1F58BDE-9185-74B8-6226-CDC2D26F91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7EDC80-2D30-FE80-8944-6A26498080E3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F972EB2-01BB-3396-B930-1C6AF1FB21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41215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sz="2400" noProof="0">
                <a:latin typeface="Poppins" panose="00000500000000000000" pitchFamily="2" charset="0"/>
                <a:cs typeface="Poppins" panose="00000500000000000000" pitchFamily="2" charset="0"/>
              </a:rPr>
              <a:t>Hunanbortread Rhan 2 – Ysgrifennu Negeseuon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3A05E156-55D1-426D-434D-B58181A93F41}"/>
              </a:ext>
            </a:extLst>
          </p:cNvPr>
          <p:cNvSpPr txBox="1">
            <a:spLocks noChangeArrowheads="1"/>
          </p:cNvSpPr>
          <p:nvPr/>
        </p:nvSpPr>
        <p:spPr>
          <a:xfrm>
            <a:off x="1864360" y="1197902"/>
            <a:ext cx="1847678" cy="150222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cy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"Helo, fy enw i yw Chhourt Kanha. Rwy'n 11 oed. Rwy'n byw yn Cambodia. </a:t>
            </a:r>
          </a:p>
          <a:p>
            <a:pPr>
              <a:buNone/>
            </a:pPr>
            <a:r>
              <a:rPr lang="cy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Rwy'n caru celf ac rwy'n hoffi darlunio. </a:t>
            </a:r>
          </a:p>
          <a:p>
            <a:pPr>
              <a:buNone/>
            </a:pPr>
            <a:r>
              <a:rPr lang="cy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Rwy'n gobeithio y gallwn ni </a:t>
            </a:r>
            <a:r>
              <a:rPr lang="cy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arlunio gyda’</a:t>
            </a:r>
            <a:r>
              <a:rPr lang="cy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n gilydd."</a:t>
            </a:r>
          </a:p>
        </p:txBody>
      </p:sp>
      <p:pic>
        <p:nvPicPr>
          <p:cNvPr id="9" name="그림 4">
            <a:extLst>
              <a:ext uri="{FF2B5EF4-FFF2-40B4-BE49-F238E27FC236}">
                <a16:creationId xmlns:a16="http://schemas.microsoft.com/office/drawing/2014/main" id="{56DA29C4-DEED-33C8-353E-797C9C4009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" t="1208" r="857" b="1087"/>
          <a:stretch>
            <a:fillRect/>
          </a:stretch>
        </p:blipFill>
        <p:spPr>
          <a:xfrm>
            <a:off x="605190" y="558098"/>
            <a:ext cx="1345768" cy="1912454"/>
          </a:xfrm>
          <a:prstGeom prst="rect">
            <a:avLst/>
          </a:prstGeom>
        </p:spPr>
      </p:pic>
      <p:sp>
        <p:nvSpPr>
          <p:cNvPr id="11" name="Rectangle 3">
            <a:extLst>
              <a:ext uri="{FF2B5EF4-FFF2-40B4-BE49-F238E27FC236}">
                <a16:creationId xmlns:a16="http://schemas.microsoft.com/office/drawing/2014/main" id="{31213F70-B7AC-43F1-1C47-45E4C1BE50F6}"/>
              </a:ext>
            </a:extLst>
          </p:cNvPr>
          <p:cNvSpPr txBox="1">
            <a:spLocks noChangeArrowheads="1"/>
          </p:cNvSpPr>
          <p:nvPr/>
        </p:nvSpPr>
        <p:spPr>
          <a:xfrm>
            <a:off x="2324808" y="4119569"/>
            <a:ext cx="2358561" cy="13477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"Fy enw i yw Julian, rwy'n 14 oed. 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Rwy'n byw yn Cali yng Ngholombia ac yn mynychu Ysgol Nuestra Señora de Chiquinquira.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 	Mae heddwch yn go</a:t>
            </a:r>
            <a:r>
              <a:rPr lang="en-GB" sz="1400" noProof="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lygu</a:t>
            </a:r>
            <a:r>
              <a:rPr lang="cy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 byw mewn cytgord â'r amgylchedd."</a:t>
            </a:r>
          </a:p>
        </p:txBody>
      </p:sp>
      <p:pic>
        <p:nvPicPr>
          <p:cNvPr id="14" name="그림 6">
            <a:extLst>
              <a:ext uri="{FF2B5EF4-FFF2-40B4-BE49-F238E27FC236}">
                <a16:creationId xmlns:a16="http://schemas.microsoft.com/office/drawing/2014/main" id="{DF966F76-1935-BFC1-B207-6F8ADD8550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10" y="4660587"/>
            <a:ext cx="1783677" cy="1365495"/>
          </a:xfrm>
          <a:prstGeom prst="rect">
            <a:avLst/>
          </a:prstGeom>
        </p:spPr>
      </p:pic>
      <p:sp>
        <p:nvSpPr>
          <p:cNvPr id="16" name="Rectangle 3">
            <a:extLst>
              <a:ext uri="{FF2B5EF4-FFF2-40B4-BE49-F238E27FC236}">
                <a16:creationId xmlns:a16="http://schemas.microsoft.com/office/drawing/2014/main" id="{6885BBB4-0561-7E33-32CE-9269BA614B95}"/>
              </a:ext>
            </a:extLst>
          </p:cNvPr>
          <p:cNvSpPr txBox="1">
            <a:spLocks noChangeArrowheads="1"/>
          </p:cNvSpPr>
          <p:nvPr/>
        </p:nvSpPr>
        <p:spPr>
          <a:xfrm>
            <a:off x="7531722" y="4305364"/>
            <a:ext cx="2254197" cy="952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"Helo! Fy enw i yw Jordyn ac rwy'n byw yn America!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Rwy'n hoffi pêl-droed a phêl-foli. Byddwn wrth fy modd yn eich gweld chi rywbryd!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Rwy'n meddwl amdanoch chi!"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GB" sz="14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8" name="그림 3">
            <a:extLst>
              <a:ext uri="{FF2B5EF4-FFF2-40B4-BE49-F238E27FC236}">
                <a16:creationId xmlns:a16="http://schemas.microsoft.com/office/drawing/2014/main" id="{F9E3EF11-63F6-CD44-22BE-D8B1BAEC93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130" y="4684131"/>
            <a:ext cx="1783677" cy="1341951"/>
          </a:xfrm>
          <a:prstGeom prst="rect">
            <a:avLst/>
          </a:prstGeom>
        </p:spPr>
      </p:pic>
      <p:sp>
        <p:nvSpPr>
          <p:cNvPr id="24" name="Rectangle 3">
            <a:extLst>
              <a:ext uri="{FF2B5EF4-FFF2-40B4-BE49-F238E27FC236}">
                <a16:creationId xmlns:a16="http://schemas.microsoft.com/office/drawing/2014/main" id="{4ED1A2BB-3F3B-B8D2-EA27-B354E11E8086}"/>
              </a:ext>
            </a:extLst>
          </p:cNvPr>
          <p:cNvSpPr txBox="1">
            <a:spLocks noChangeArrowheads="1"/>
          </p:cNvSpPr>
          <p:nvPr/>
        </p:nvSpPr>
        <p:spPr>
          <a:xfrm>
            <a:off x="8364792" y="1218514"/>
            <a:ext cx="1740266" cy="10614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"Helo, fy enw i yw Carly.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Rwy'n 14 oed.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Rwy'n dod o Belfast, Gogledd Iwerddon.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Fy ngobaith ar gyfer y dyfodol yw i bawb </a:t>
            </a:r>
            <a:r>
              <a:rPr lang="cy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ddod ymlaen ȃ’</a:t>
            </a:r>
            <a:r>
              <a:rPr lang="en-GB" sz="14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i</a:t>
            </a:r>
            <a:r>
              <a:rPr lang="en-GB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GB" sz="14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gilydd</a:t>
            </a:r>
            <a:r>
              <a:rPr lang="cy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 a dim gwahanu."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GB" sz="14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26" name="그림 5">
            <a:extLst>
              <a:ext uri="{FF2B5EF4-FFF2-40B4-BE49-F238E27FC236}">
                <a16:creationId xmlns:a16="http://schemas.microsoft.com/office/drawing/2014/main" id="{A0D6367A-CCD8-4792-244A-9211A3FAD1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348" y="539407"/>
            <a:ext cx="1370459" cy="2160724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82DDB314-AE77-5D44-7A0F-958C83B0D3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7841" y="2340272"/>
            <a:ext cx="4181148" cy="655823"/>
          </a:xfrm>
          <a:prstGeom prst="rect">
            <a:avLst/>
          </a:prstGeom>
          <a:solidFill>
            <a:srgbClr val="D6EA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Tx/>
              <a:buNone/>
            </a:pPr>
            <a:r>
              <a:rPr lang="cy" sz="1600" i="1" dirty="0"/>
              <a:t>Beth fyddech chi eisiau iddyn nhw ei wybod</a:t>
            </a:r>
          </a:p>
          <a:p>
            <a:pPr eaLnBrk="1" hangingPunct="1">
              <a:buFontTx/>
              <a:buNone/>
            </a:pPr>
            <a:r>
              <a:rPr lang="cy" sz="1600" i="1" dirty="0"/>
              <a:t>amdanoch chi?</a:t>
            </a:r>
            <a:endParaRPr lang="en-GB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B69313-7C7A-ECFA-D862-001CB9587691}"/>
              </a:ext>
            </a:extLst>
          </p:cNvPr>
          <p:cNvSpPr txBox="1"/>
          <p:nvPr/>
        </p:nvSpPr>
        <p:spPr>
          <a:xfrm>
            <a:off x="4681044" y="1270223"/>
            <a:ext cx="2839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/>
              <a:t>Meddwl am gwrdd â ffrind newydd o ran wahanol o'r byd...</a:t>
            </a:r>
          </a:p>
          <a:p>
            <a:pPr algn="ctr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FDC36EA-EF09-293B-98CF-87A5FF699B65}"/>
              </a:ext>
            </a:extLst>
          </p:cNvPr>
          <p:cNvSpPr txBox="1"/>
          <p:nvPr/>
        </p:nvSpPr>
        <p:spPr>
          <a:xfrm>
            <a:off x="4721037" y="3229030"/>
            <a:ext cx="2749920" cy="2800767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1200"/>
              </a:spcAft>
            </a:pPr>
            <a:r>
              <a:rPr lang="cy" noProof="0"/>
              <a:t>Helo, fy ffrind. </a:t>
            </a:r>
          </a:p>
          <a:p>
            <a:pPr fontAlgn="base">
              <a:spcAft>
                <a:spcPts val="1200"/>
              </a:spcAft>
            </a:pPr>
            <a:r>
              <a:rPr lang="cy" noProof="0"/>
              <a:t>Fy enw i yw...</a:t>
            </a:r>
          </a:p>
          <a:p>
            <a:pPr fontAlgn="base">
              <a:spcAft>
                <a:spcPts val="1200"/>
              </a:spcAft>
            </a:pPr>
            <a:r>
              <a:rPr lang="cy" noProof="0"/>
              <a:t>Rwy'n hoffi...</a:t>
            </a:r>
          </a:p>
          <a:p>
            <a:pPr fontAlgn="base">
              <a:spcAft>
                <a:spcPts val="1200"/>
              </a:spcAft>
            </a:pPr>
            <a:r>
              <a:rPr lang="cy" noProof="0"/>
              <a:t>Rwy'n dda yn...</a:t>
            </a:r>
          </a:p>
          <a:p>
            <a:pPr fontAlgn="base">
              <a:spcAft>
                <a:spcPts val="1200"/>
              </a:spcAft>
            </a:pPr>
            <a:r>
              <a:rPr lang="cy" noProof="0"/>
              <a:t>Rwy'n gobeithio...</a:t>
            </a:r>
          </a:p>
          <a:p>
            <a:pPr fontAlgn="base">
              <a:spcAft>
                <a:spcPts val="1200"/>
              </a:spcAft>
            </a:pPr>
            <a:r>
              <a:rPr lang="cy" noProof="0"/>
              <a:t>Pe baem yn cwrdd, gallwn ni...</a:t>
            </a:r>
          </a:p>
        </p:txBody>
      </p:sp>
    </p:spTree>
    <p:extLst>
      <p:ext uri="{BB962C8B-B14F-4D97-AF65-F5344CB8AC3E}">
        <p14:creationId xmlns:p14="http://schemas.microsoft.com/office/powerpoint/2010/main" val="4062985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4134418-E33A-349D-0390-2EC03EDCE5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487"/>
            <a:ext cx="12173416" cy="6868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7155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3A285-0C62-C526-BF44-C4000875E3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F142409-EEF1-4B7E-C160-03A90E951A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50F12EA-B0E1-D98C-54BD-E6A66B5FF06F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C7C84B5E-C791-B308-12FB-D8F06B02BB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02340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sz="2400" noProof="0">
                <a:latin typeface="Poppins" panose="00000500000000000000" pitchFamily="2" charset="0"/>
                <a:cs typeface="Poppins" panose="00000500000000000000" pitchFamily="2" charset="0"/>
              </a:rPr>
              <a:t>Hunanbortread Rhan 3 – Ychwanegu Lliw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EE2E1B5-9490-3C98-91EF-3243966ACC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4075" y="1369722"/>
            <a:ext cx="3617348" cy="45179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6EEBFF-0772-23F5-C9D5-F95B797424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453" y="1650053"/>
            <a:ext cx="3648269" cy="285132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78AE848-6EE0-A9B2-974B-1089FDB4CE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6172">
            <a:off x="3722874" y="1149249"/>
            <a:ext cx="4777173" cy="477717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3C5821-02B8-D9F6-D91F-A1EE1341C354}"/>
              </a:ext>
            </a:extLst>
          </p:cNvPr>
          <p:cNvSpPr txBox="1"/>
          <p:nvPr/>
        </p:nvSpPr>
        <p:spPr>
          <a:xfrm>
            <a:off x="7274040" y="538243"/>
            <a:ext cx="3617348" cy="646331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cy" b="1">
                <a:latin typeface="Roboto Light" panose="02000000000000000000" pitchFamily="2" charset="0"/>
                <a:ea typeface="Roboto Light" panose="02000000000000000000" pitchFamily="2" charset="0"/>
              </a:rPr>
              <a:t>Llachar</a:t>
            </a:r>
            <a:r>
              <a:rPr lang="cy">
                <a:latin typeface="Roboto Light" panose="02000000000000000000" pitchFamily="2" charset="0"/>
                <a:ea typeface="Roboto Light" panose="02000000000000000000" pitchFamily="2" charset="0"/>
              </a:rPr>
              <a:t> – lliwiau sy'n teimlo'n gryf neu'n siriol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E5D7645-A598-219A-3D35-8C98D0C1E8B0}"/>
              </a:ext>
            </a:extLst>
          </p:cNvPr>
          <p:cNvSpPr txBox="1"/>
          <p:nvPr/>
        </p:nvSpPr>
        <p:spPr>
          <a:xfrm>
            <a:off x="691498" y="5345166"/>
            <a:ext cx="3799848" cy="646331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cy" b="1">
                <a:latin typeface="Roboto Light" panose="02000000000000000000" pitchFamily="2" charset="0"/>
                <a:ea typeface="Roboto Light" panose="02000000000000000000" pitchFamily="2" charset="0"/>
              </a:rPr>
              <a:t>Tawel</a:t>
            </a:r>
            <a:r>
              <a:rPr lang="cy">
                <a:latin typeface="Roboto Light" panose="02000000000000000000" pitchFamily="2" charset="0"/>
                <a:ea typeface="Roboto Light" panose="02000000000000000000" pitchFamily="2" charset="0"/>
              </a:rPr>
              <a:t> – lliwiau sy'n teimlo'n ysgafn neu'n heddychlon 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FA680FB-43D2-900A-694D-8E395F9514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8" t="68895" r="532" b="914"/>
          <a:stretch>
            <a:fillRect/>
          </a:stretch>
        </p:blipFill>
        <p:spPr>
          <a:xfrm rot="1666714">
            <a:off x="6924616" y="1416754"/>
            <a:ext cx="1773116" cy="114116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ED34F13-7499-5BD4-AD1E-025425257E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06" t="68916" r="2884" b="893"/>
          <a:stretch>
            <a:fillRect/>
          </a:stretch>
        </p:blipFill>
        <p:spPr>
          <a:xfrm rot="19933286" flipV="1">
            <a:off x="7112542" y="4519703"/>
            <a:ext cx="2191072" cy="141015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DDC1467-DF51-7766-9C16-3E942A73B6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50" t="68333" r="1740" b="1476"/>
          <a:stretch>
            <a:fillRect/>
          </a:stretch>
        </p:blipFill>
        <p:spPr>
          <a:xfrm rot="1666714">
            <a:off x="5459875" y="1876940"/>
            <a:ext cx="4122244" cy="265304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0F9964B-F4C8-E516-6C90-E7B6B6F722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29" t="70156" r="2561" b="-347"/>
          <a:stretch>
            <a:fillRect/>
          </a:stretch>
        </p:blipFill>
        <p:spPr>
          <a:xfrm rot="20798177" flipV="1">
            <a:off x="3252784" y="3956343"/>
            <a:ext cx="1773116" cy="114116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4F261C1-0DA7-E337-540B-334AE227A9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65" t="69962" r="-75" b="-153"/>
          <a:stretch>
            <a:fillRect/>
          </a:stretch>
        </p:blipFill>
        <p:spPr>
          <a:xfrm rot="20798177" flipV="1">
            <a:off x="2977361" y="3186681"/>
            <a:ext cx="1773116" cy="114116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1BE5BF6-7410-7D21-1717-D4326ED25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2" t="71581" r="208" b="-1772"/>
          <a:stretch>
            <a:fillRect/>
          </a:stretch>
        </p:blipFill>
        <p:spPr>
          <a:xfrm rot="20798177" flipV="1">
            <a:off x="3043224" y="2484998"/>
            <a:ext cx="1773116" cy="114116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D533CA2-1CF8-9C7B-2EC5-DE3EBF46FC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30" t="70603" r="860" b="-794"/>
          <a:stretch>
            <a:fillRect/>
          </a:stretch>
        </p:blipFill>
        <p:spPr>
          <a:xfrm rot="20798177" flipV="1">
            <a:off x="3138017" y="1959793"/>
            <a:ext cx="1773116" cy="114116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ACB8E92A-380A-921F-8C64-1B5B83C297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5" t="69125" r="-145" b="684"/>
          <a:stretch>
            <a:fillRect/>
          </a:stretch>
        </p:blipFill>
        <p:spPr>
          <a:xfrm rot="20798177" flipV="1">
            <a:off x="3820574" y="1614651"/>
            <a:ext cx="1773116" cy="11411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616DA55-2DF4-AE31-00AA-879675C84BEA}"/>
              </a:ext>
            </a:extLst>
          </p:cNvPr>
          <p:cNvSpPr txBox="1"/>
          <p:nvPr/>
        </p:nvSpPr>
        <p:spPr>
          <a:xfrm>
            <a:off x="960934" y="4662203"/>
            <a:ext cx="2412973" cy="276999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200" dirty="0">
                <a:latin typeface="Poppins Light" panose="00000400000000000000" pitchFamily="2" charset="0"/>
                <a:cs typeface="Poppins Light" panose="00000400000000000000" pitchFamily="2" charset="0"/>
              </a:rPr>
              <a:t>Lilis Dŵ - Claude Monet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D58F30-91B1-92A8-F5B4-87C05C46B06D}"/>
              </a:ext>
            </a:extLst>
          </p:cNvPr>
          <p:cNvSpPr txBox="1"/>
          <p:nvPr/>
        </p:nvSpPr>
        <p:spPr>
          <a:xfrm>
            <a:off x="8311645" y="6018280"/>
            <a:ext cx="2970737" cy="461665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200">
                <a:latin typeface="Poppins Light" panose="00000400000000000000" pitchFamily="2" charset="0"/>
                <a:cs typeface="Poppins Light" panose="00000400000000000000" pitchFamily="2" charset="0"/>
              </a:rPr>
              <a:t>The Make Believer (Gardd Monet)</a:t>
            </a:r>
          </a:p>
          <a:p>
            <a:pPr algn="ctr"/>
            <a:r>
              <a:rPr lang="cy" sz="1200">
                <a:latin typeface="Poppins Light" panose="00000400000000000000" pitchFamily="2" charset="0"/>
                <a:cs typeface="Poppins Light" panose="00000400000000000000" pitchFamily="2" charset="0"/>
              </a:rPr>
              <a:t>Amy Sherald</a:t>
            </a:r>
          </a:p>
        </p:txBody>
      </p:sp>
    </p:spTree>
    <p:extLst>
      <p:ext uri="{BB962C8B-B14F-4D97-AF65-F5344CB8AC3E}">
        <p14:creationId xmlns:p14="http://schemas.microsoft.com/office/powerpoint/2010/main" val="20187389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AA8A5B-608C-5206-4404-62AD54F1AD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1F46AB3-C475-57BF-60A5-A55D615BA6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7304D6E-D382-2600-3860-7132DF0C4312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8F89F944-9205-E8DC-C442-94A4AFA2E7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4185" y="669533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sz="2400" noProof="0">
                <a:latin typeface="Poppins" panose="00000500000000000000" pitchFamily="2" charset="0"/>
                <a:cs typeface="Poppins" panose="00000500000000000000" pitchFamily="2" charset="0"/>
              </a:rPr>
              <a:t>Rhannu Gwaith Celf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784D15E-F947-7C7C-9DCB-F9FA5532BC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922" y="1757740"/>
            <a:ext cx="4642478" cy="4117279"/>
          </a:xfrm>
          <a:prstGeom prst="rect">
            <a:avLst/>
          </a:prstGeom>
          <a:solidFill>
            <a:srgbClr val="D6EA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cy" sz="1800" i="1" dirty="0"/>
              <a:t>Beth hoffech chi ei ddweud am y ffordd y gwnaethoch baentio eich hunanbortread, gan gynnwys eich defnydd o liw - </a:t>
            </a:r>
            <a:r>
              <a:rPr lang="cy" sz="1800" i="1" u="sng" dirty="0"/>
              <a:t>llachar</a:t>
            </a:r>
            <a:r>
              <a:rPr lang="cy" sz="1800" i="1" dirty="0"/>
              <a:t> neu </a:t>
            </a:r>
            <a:r>
              <a:rPr lang="cy" sz="1800" i="1" u="sng" dirty="0"/>
              <a:t>dawel</a:t>
            </a:r>
            <a:r>
              <a:rPr lang="cy" sz="1800" i="1" dirty="0"/>
              <a:t>?</a:t>
            </a:r>
            <a:r>
              <a:rPr lang="cy" sz="1800" dirty="0"/>
              <a:t> </a:t>
            </a:r>
          </a:p>
          <a:p>
            <a:pPr marL="0" indent="0">
              <a:spcAft>
                <a:spcPts val="600"/>
              </a:spcAft>
              <a:buNone/>
            </a:pPr>
            <a:endParaRPr lang="en-GB" sz="1800" dirty="0"/>
          </a:p>
          <a:p>
            <a:pPr marL="0" indent="0">
              <a:spcAft>
                <a:spcPts val="600"/>
              </a:spcAft>
              <a:buNone/>
            </a:pPr>
            <a:r>
              <a:rPr lang="cy" sz="1800" i="1" dirty="0"/>
              <a:t>Beth ydych chi'n ei werthfawrogi am </a:t>
            </a:r>
            <a:r>
              <a:rPr lang="cy" sz="1800" i="1" u="sng" dirty="0"/>
              <a:t>hunanbortread eich partner</a:t>
            </a:r>
            <a:r>
              <a:rPr lang="cy" sz="1800" i="1" dirty="0"/>
              <a:t>?</a:t>
            </a:r>
            <a:r>
              <a:rPr lang="cy" sz="1800" dirty="0"/>
              <a:t> </a:t>
            </a:r>
          </a:p>
          <a:p>
            <a:pPr marL="0" indent="0">
              <a:spcAft>
                <a:spcPts val="600"/>
              </a:spcAft>
              <a:buNone/>
            </a:pPr>
            <a:endParaRPr lang="en-GB" sz="1800" dirty="0"/>
          </a:p>
          <a:p>
            <a:pPr marL="0" indent="0">
              <a:spcAft>
                <a:spcPts val="600"/>
              </a:spcAft>
              <a:buNone/>
            </a:pPr>
            <a:r>
              <a:rPr lang="cy" sz="1800" i="1" dirty="0"/>
              <a:t>Beth sy'n debyg am eich </a:t>
            </a:r>
            <a:r>
              <a:rPr lang="cy" sz="1800" i="1" u="sng" dirty="0"/>
              <a:t>hunanbortreadau</a:t>
            </a:r>
            <a:r>
              <a:rPr lang="cy" sz="1800" i="1" dirty="0"/>
              <a:t>?</a:t>
            </a:r>
            <a:r>
              <a:rPr lang="cy" sz="1800" dirty="0"/>
              <a:t> </a:t>
            </a:r>
          </a:p>
          <a:p>
            <a:pPr marL="0" indent="0">
              <a:spcAft>
                <a:spcPts val="600"/>
              </a:spcAft>
              <a:buNone/>
            </a:pPr>
            <a:endParaRPr lang="en-GB" sz="1800" dirty="0"/>
          </a:p>
          <a:p>
            <a:pPr marL="0" indent="0">
              <a:spcAft>
                <a:spcPts val="600"/>
              </a:spcAft>
              <a:buNone/>
            </a:pPr>
            <a:r>
              <a:rPr lang="cy" sz="1800" i="1" dirty="0"/>
              <a:t>Beth sy'n </a:t>
            </a:r>
            <a:r>
              <a:rPr lang="cy" sz="1800" i="1" u="sng" dirty="0"/>
              <a:t>arbennig</a:t>
            </a:r>
            <a:r>
              <a:rPr lang="cy" sz="1800" i="1" dirty="0"/>
              <a:t> neu'n wahanol?</a:t>
            </a:r>
            <a:r>
              <a:rPr lang="cy" sz="1800" dirty="0"/>
              <a:t> 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E792FA-5CB5-0F58-5B19-F7FC1A510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938" y="1757741"/>
            <a:ext cx="5275462" cy="3811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5632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61E8C1-832B-3891-59AD-C30BA435A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B2F05BC-8028-B742-5AB2-652658211E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51E8A34-1119-1014-DE88-CE84D8D1A28F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AB1C4DEB-5F2C-C5C7-37D8-D344AC4640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6646" y="528379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sz="2400" dirty="0">
                <a:latin typeface="Poppins" panose="00000500000000000000" pitchFamily="2" charset="0"/>
                <a:cs typeface="Poppins" panose="00000500000000000000" pitchFamily="2" charset="0"/>
              </a:rPr>
              <a:t>Tybed.....</a:t>
            </a:r>
            <a:endParaRPr lang="cy" sz="2400" noProof="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18A2A467-8E65-BE83-33C0-53F87EA206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1468" y="1269914"/>
            <a:ext cx="4642478" cy="985496"/>
          </a:xfrm>
          <a:prstGeom prst="rect">
            <a:avLst/>
          </a:prstGeom>
          <a:solidFill>
            <a:srgbClr val="D6EA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cy" sz="1800" i="1" dirty="0"/>
              <a:t>Beth ydych chi'n meddwl y bydd plentyn mewn gwlad bell yn ei feddwl pan fyddant yn gweld eich portread?</a:t>
            </a:r>
            <a:endParaRPr lang="en-GB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FDFD47-522C-7DB8-6C34-CDB1938B8B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468" y="2773726"/>
            <a:ext cx="4642477" cy="322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230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CE686F-F3A0-589F-EC53-1082C9077AE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2BC1C64-5EFB-C8A8-EE77-CA6BAFE5A27E}"/>
              </a:ext>
            </a:extLst>
          </p:cNvPr>
          <p:cNvSpPr txBox="1"/>
          <p:nvPr/>
        </p:nvSpPr>
        <p:spPr>
          <a:xfrm>
            <a:off x="4583017" y="3682388"/>
            <a:ext cx="344828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cy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Beth wnaethoch chi sylwi a</a:t>
            </a:r>
            <a:r>
              <a:rPr lang="en-GB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</a:t>
            </a:r>
            <a:r>
              <a:rPr lang="cy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y plant yn yr hunanbortreadau?</a:t>
            </a:r>
          </a:p>
          <a:p>
            <a:pPr algn="ctr">
              <a:spcAft>
                <a:spcPts val="600"/>
              </a:spcAft>
            </a:pPr>
            <a:r>
              <a:rPr lang="cy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Beth wnaeth paru'r plant ȃ’</a:t>
            </a:r>
            <a:r>
              <a:rPr lang="en-GB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</a:t>
            </a:r>
            <a:r>
              <a:rPr lang="cy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gwlad yn hawdd/anodd?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B50A93-BB94-A773-9F2C-4901BD36F3FB}"/>
              </a:ext>
            </a:extLst>
          </p:cNvPr>
          <p:cNvSpPr txBox="1"/>
          <p:nvPr/>
        </p:nvSpPr>
        <p:spPr>
          <a:xfrm>
            <a:off x="2258568" y="5650992"/>
            <a:ext cx="1737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 Korea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6B5488-BCEE-09D6-24D0-D6BC40464A75}"/>
              </a:ext>
            </a:extLst>
          </p:cNvPr>
          <p:cNvSpPr txBox="1"/>
          <p:nvPr/>
        </p:nvSpPr>
        <p:spPr>
          <a:xfrm>
            <a:off x="2258568" y="2987040"/>
            <a:ext cx="1737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err="1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Gogledd</a:t>
            </a:r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GB" b="1" dirty="0" err="1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Iwerddon</a:t>
            </a:r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7CF81B-DD4D-3AC6-8F83-7FA23E62F758}"/>
              </a:ext>
            </a:extLst>
          </p:cNvPr>
          <p:cNvSpPr txBox="1"/>
          <p:nvPr/>
        </p:nvSpPr>
        <p:spPr>
          <a:xfrm>
            <a:off x="2761488" y="2057924"/>
            <a:ext cx="1737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err="1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Unol</a:t>
            </a:r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GB" b="1" dirty="0" err="1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Daleithiau</a:t>
            </a:r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6208284-DCAB-72B9-1E29-9589E16DAE50}"/>
              </a:ext>
            </a:extLst>
          </p:cNvPr>
          <p:cNvSpPr txBox="1"/>
          <p:nvPr/>
        </p:nvSpPr>
        <p:spPr>
          <a:xfrm>
            <a:off x="5309616" y="2057924"/>
            <a:ext cx="1737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Colombia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9C93C9-14BD-E10A-5893-F5311982A484}"/>
              </a:ext>
            </a:extLst>
          </p:cNvPr>
          <p:cNvSpPr txBox="1"/>
          <p:nvPr/>
        </p:nvSpPr>
        <p:spPr>
          <a:xfrm>
            <a:off x="7726682" y="2085326"/>
            <a:ext cx="1737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 Africa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A6377B0-8B93-2B23-F3AC-FC0D3307EF5C}"/>
              </a:ext>
            </a:extLst>
          </p:cNvPr>
          <p:cNvSpPr txBox="1"/>
          <p:nvPr/>
        </p:nvSpPr>
        <p:spPr>
          <a:xfrm>
            <a:off x="8442960" y="3059668"/>
            <a:ext cx="1737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err="1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Gogledd</a:t>
            </a:r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Korea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170DB0-9031-4E7B-C1FB-C2A560B0025A}"/>
              </a:ext>
            </a:extLst>
          </p:cNvPr>
          <p:cNvSpPr txBox="1"/>
          <p:nvPr/>
        </p:nvSpPr>
        <p:spPr>
          <a:xfrm>
            <a:off x="8442960" y="5514326"/>
            <a:ext cx="1737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Cambodia</a:t>
            </a:r>
          </a:p>
        </p:txBody>
      </p:sp>
    </p:spTree>
    <p:extLst>
      <p:ext uri="{BB962C8B-B14F-4D97-AF65-F5344CB8AC3E}">
        <p14:creationId xmlns:p14="http://schemas.microsoft.com/office/powerpoint/2010/main" val="479815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F8E4D63-80E4-4813-D211-3BC095F0A0F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665892-4A7E-6B03-437B-547C7B40447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0EB3AABB-8B03-DBAD-7839-9067CFE877B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2677885" y="541215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sz="2400" noProof="0">
                <a:latin typeface="Poppins" panose="00000500000000000000" pitchFamily="2" charset="0"/>
                <a:cs typeface="Poppins" panose="00000500000000000000" pitchFamily="2" charset="0"/>
              </a:rPr>
              <a:t>Gweithgaredd Arlunio Cynrychiolaeth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738C9D-87CC-7D35-527E-9C921DFA9D1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7F6753C-3E55-79C1-43B9-96DDC0E6EA3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48343" y="289126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8D9E4A-76B1-01E9-2243-C1137EA6C58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69369" y="496981"/>
            <a:ext cx="2735416" cy="5909310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GB" noProof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DEF7311-8800-F791-9689-A15EA515C8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394747" y="1060705"/>
            <a:ext cx="3600450" cy="4754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1A5B63F-FF20-5580-5625-EC7A660C7D4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041" y="318108"/>
            <a:ext cx="6390896" cy="639089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0834BB3-D9DA-EF63-3336-365D1081147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869753" y="541215"/>
            <a:ext cx="2735416" cy="5909310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GB" noProof="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68F5D12-4377-7596-D6B6-9D91958003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" t="6208" r="51206" b="77592"/>
          <a:stretch>
            <a:fillRect/>
          </a:stretch>
        </p:blipFill>
        <p:spPr>
          <a:xfrm>
            <a:off x="1244483" y="800960"/>
            <a:ext cx="1908292" cy="94211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EBB5B44-B28D-9833-3A3E-6A3BFD91BA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" t="23525" r="51342" b="65486"/>
          <a:stretch>
            <a:fillRect/>
          </a:stretch>
        </p:blipFill>
        <p:spPr>
          <a:xfrm>
            <a:off x="1250019" y="1808018"/>
            <a:ext cx="1902756" cy="63904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C82FB5C-87FA-1765-13AA-F03F3DBAD5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" t="34981" r="51206" b="57357"/>
          <a:stretch>
            <a:fillRect/>
          </a:stretch>
        </p:blipFill>
        <p:spPr>
          <a:xfrm>
            <a:off x="1267405" y="2474268"/>
            <a:ext cx="1908292" cy="44557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6BC99BA-E84B-1219-BB37-C049D1A085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" t="43111" r="51206" b="48602"/>
          <a:stretch>
            <a:fillRect/>
          </a:stretch>
        </p:blipFill>
        <p:spPr>
          <a:xfrm>
            <a:off x="1250019" y="2947055"/>
            <a:ext cx="1908292" cy="48194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17B9B82-9682-CCDC-72F3-3AB5BB7218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" t="51866" r="50917" b="38596"/>
          <a:stretch>
            <a:fillRect/>
          </a:stretch>
        </p:blipFill>
        <p:spPr>
          <a:xfrm>
            <a:off x="1255555" y="3456210"/>
            <a:ext cx="1920141" cy="55468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9B96202-9B3E-90CD-FD1E-A55BC055A2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" t="61871" r="51197" b="28144"/>
          <a:stretch>
            <a:fillRect/>
          </a:stretch>
        </p:blipFill>
        <p:spPr>
          <a:xfrm>
            <a:off x="1267015" y="4038100"/>
            <a:ext cx="1908681" cy="58065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5D7D9F1C-36C9-7615-7390-EE22C4B98E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" t="72305" r="51196" b="19834"/>
          <a:stretch>
            <a:fillRect/>
          </a:stretch>
        </p:blipFill>
        <p:spPr>
          <a:xfrm>
            <a:off x="1255555" y="4652529"/>
            <a:ext cx="1908681" cy="4572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DA5E907-5385-0764-B42A-60D54074A8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" t="80879" r="51475" b="10834"/>
          <a:stretch>
            <a:fillRect/>
          </a:stretch>
        </p:blipFill>
        <p:spPr>
          <a:xfrm>
            <a:off x="1250019" y="5143499"/>
            <a:ext cx="1897219" cy="48194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210F683C-4BBE-C630-DE1D-E933B12E7B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9" t="89455" r="50987" b="2258"/>
          <a:stretch>
            <a:fillRect/>
          </a:stretch>
        </p:blipFill>
        <p:spPr>
          <a:xfrm>
            <a:off x="1250019" y="5673598"/>
            <a:ext cx="1897219" cy="481947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A832E165-1558-7164-2CE0-AB8B13A940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58" t="6208" r="4614" b="79540"/>
          <a:stretch>
            <a:fillRect/>
          </a:stretch>
        </p:blipFill>
        <p:spPr>
          <a:xfrm>
            <a:off x="9410937" y="800961"/>
            <a:ext cx="1855813" cy="82882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0F1C21F8-47A3-8C90-A9FE-BE7EE8CD30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52" t="20440" r="4499" b="67259"/>
          <a:stretch>
            <a:fillRect/>
          </a:stretch>
        </p:blipFill>
        <p:spPr>
          <a:xfrm>
            <a:off x="9402736" y="1646419"/>
            <a:ext cx="1881400" cy="71538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B506985C-E3D1-3D8A-B36D-F07C516370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9" t="33209" r="4702" b="59392"/>
          <a:stretch>
            <a:fillRect/>
          </a:stretch>
        </p:blipFill>
        <p:spPr>
          <a:xfrm>
            <a:off x="9410937" y="2389819"/>
            <a:ext cx="1881400" cy="43030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D57A9A66-01A3-3AE8-1E1A-C3544F92E3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9" t="41343" r="4702" b="51257"/>
          <a:stretch>
            <a:fillRect/>
          </a:stretch>
        </p:blipFill>
        <p:spPr>
          <a:xfrm>
            <a:off x="9395532" y="2845398"/>
            <a:ext cx="1881400" cy="430307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8129675E-414A-8C9D-4ACC-65807A10B3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8" t="49230" r="5238" b="43371"/>
          <a:stretch>
            <a:fillRect/>
          </a:stretch>
        </p:blipFill>
        <p:spPr>
          <a:xfrm>
            <a:off x="9407381" y="3302915"/>
            <a:ext cx="1859370" cy="43030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F8ACE90E-7452-7D67-E0AA-91BE0ACF80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9" t="92860" r="4702" b="1738"/>
          <a:stretch>
            <a:fillRect/>
          </a:stretch>
        </p:blipFill>
        <p:spPr>
          <a:xfrm>
            <a:off x="9385349" y="5858461"/>
            <a:ext cx="1881401" cy="314132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F516F6F6-7F26-94A5-8B74-204129471A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19" t="87806" r="8315" b="7117"/>
          <a:stretch>
            <a:fillRect/>
          </a:stretch>
        </p:blipFill>
        <p:spPr>
          <a:xfrm>
            <a:off x="9392241" y="5476640"/>
            <a:ext cx="1889601" cy="36021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17D76017-B5B6-C90E-DE0E-F6722E63BB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9" t="80329" r="4702" b="13567"/>
          <a:stretch>
            <a:fillRect/>
          </a:stretch>
        </p:blipFill>
        <p:spPr>
          <a:xfrm>
            <a:off x="9392241" y="5112457"/>
            <a:ext cx="1881401" cy="355003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73FEFD0C-C3C3-CCC5-4FC8-87EBE6D2FA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9" t="72417" r="4192" b="20459"/>
          <a:stretch>
            <a:fillRect/>
          </a:stretch>
        </p:blipFill>
        <p:spPr>
          <a:xfrm>
            <a:off x="9392242" y="4669164"/>
            <a:ext cx="1902388" cy="414323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64FEC792-98F4-A49D-479B-365BD60016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9" t="66030" r="4191" b="27563"/>
          <a:stretch>
            <a:fillRect/>
          </a:stretch>
        </p:blipFill>
        <p:spPr>
          <a:xfrm>
            <a:off x="9381748" y="4279922"/>
            <a:ext cx="1902388" cy="372607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D22867BC-53DB-A8FA-3EF4-B6FAB53309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9" t="57127" r="4702" b="34375"/>
          <a:stretch>
            <a:fillRect/>
          </a:stretch>
        </p:blipFill>
        <p:spPr>
          <a:xfrm>
            <a:off x="9402736" y="3760432"/>
            <a:ext cx="1881400" cy="49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893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782C129-9B68-42E4-25EB-137EE928E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193E47D-DC17-E0FC-260C-CA075716DD3C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189E7631-B004-1C7B-3B1C-FC07C7FC12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58098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sz="2400" noProof="0">
                <a:latin typeface="Poppins" panose="00000500000000000000" pitchFamily="2" charset="0"/>
                <a:cs typeface="Poppins" panose="00000500000000000000" pitchFamily="2" charset="0"/>
              </a:rPr>
              <a:t>Penrhyn Corea yn y Byd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F1E9B8-8580-37D4-9A55-1E910ABDE1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60" y="967616"/>
            <a:ext cx="11021239" cy="5507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723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9B5FB-47CF-FAFC-2D46-A6C3F62BE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86F152F-C04E-6BBA-B942-978D8F3A3A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0E1192F-6501-6ECE-0D58-B01737713987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A3C10C8-A9CB-947F-D157-61DE349F35A6}"/>
              </a:ext>
            </a:extLst>
          </p:cNvPr>
          <p:cNvGrpSpPr/>
          <p:nvPr/>
        </p:nvGrpSpPr>
        <p:grpSpPr>
          <a:xfrm>
            <a:off x="1130499" y="2707838"/>
            <a:ext cx="4041668" cy="2946118"/>
            <a:chOff x="3321924" y="3415686"/>
            <a:chExt cx="3028461" cy="1981200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AF889A8-224D-4190-424F-A470135493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577"/>
            <a:stretch>
              <a:fillRect/>
            </a:stretch>
          </p:blipFill>
          <p:spPr>
            <a:xfrm>
              <a:off x="3321924" y="3415686"/>
              <a:ext cx="3028461" cy="1981200"/>
            </a:xfrm>
            <a:prstGeom prst="rect">
              <a:avLst/>
            </a:prstGeom>
          </p:spPr>
        </p:pic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D37B7295-CE51-4D9B-D995-F04002C0BE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9118" y="3902466"/>
              <a:ext cx="721001" cy="503820"/>
            </a:xfrm>
            <a:prstGeom prst="rect">
              <a:avLst/>
            </a:prstGeom>
            <a:solidFill>
              <a:srgbClr val="C9F1E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endParaRPr lang="en-GB" sz="2400" noProof="0" dirty="0"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20" name="Rectangle 3">
              <a:extLst>
                <a:ext uri="{FF2B5EF4-FFF2-40B4-BE49-F238E27FC236}">
                  <a16:creationId xmlns:a16="http://schemas.microsoft.com/office/drawing/2014/main" id="{286D240C-7D49-2D60-538B-34A1AB9C6F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7259" y="4826577"/>
              <a:ext cx="547836" cy="331513"/>
            </a:xfrm>
            <a:prstGeom prst="rect">
              <a:avLst/>
            </a:prstGeom>
            <a:solidFill>
              <a:srgbClr val="C9F1E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endParaRPr lang="en-GB" sz="2400" noProof="0" dirty="0"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387B6993-BC0E-8F1A-2149-0617C59F3E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48" t="6950" b="51141"/>
          <a:stretch>
            <a:fillRect/>
          </a:stretch>
        </p:blipFill>
        <p:spPr>
          <a:xfrm>
            <a:off x="9163049" y="1350394"/>
            <a:ext cx="2419349" cy="2308324"/>
          </a:xfrm>
          <a:prstGeom prst="rect">
            <a:avLst/>
          </a:prstGeom>
          <a:effectLst>
            <a:softEdge rad="0"/>
          </a:effectLst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A2B6B5E3-1BEE-9F46-813A-3D79E55E5C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9463" y="639475"/>
            <a:ext cx="6836229" cy="24685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sz="2400" noProof="0">
                <a:latin typeface="Poppins" panose="00000500000000000000" pitchFamily="2" charset="0"/>
                <a:cs typeface="Poppins" panose="00000500000000000000" pitchFamily="2" charset="0"/>
              </a:rPr>
              <a:t>Penrhyn Corea</a:t>
            </a:r>
          </a:p>
        </p:txBody>
      </p:sp>
      <p:pic>
        <p:nvPicPr>
          <p:cNvPr id="12" name="Picture 11" descr="Baner Gogledd Corea - Wicipedia">
            <a:extLst>
              <a:ext uri="{FF2B5EF4-FFF2-40B4-BE49-F238E27FC236}">
                <a16:creationId xmlns:a16="http://schemas.microsoft.com/office/drawing/2014/main" id="{57077D1B-458B-FF6D-600C-FCEFBF1150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136" y="1986022"/>
            <a:ext cx="1912873" cy="1159679"/>
          </a:xfrm>
          <a:prstGeom prst="rect">
            <a:avLst/>
          </a:prstGeom>
        </p:spPr>
      </p:pic>
      <p:pic>
        <p:nvPicPr>
          <p:cNvPr id="13" name="Picture 12" descr="Baner De Corea - Wicipedia">
            <a:extLst>
              <a:ext uri="{FF2B5EF4-FFF2-40B4-BE49-F238E27FC236}">
                <a16:creationId xmlns:a16="http://schemas.microsoft.com/office/drawing/2014/main" id="{D63DF447-D703-9BA2-EBF0-9148D1E899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136" y="4630769"/>
            <a:ext cx="1912873" cy="127624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0F929A7-F8E1-3D12-76E0-D97C958484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636470" flipH="1">
            <a:off x="2516206" y="2680634"/>
            <a:ext cx="864893" cy="55663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7EAB657-CC37-FFAE-E3CF-CEB9462DB06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1283929">
            <a:off x="2402962" y="5140284"/>
            <a:ext cx="864893" cy="5566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6DAC1FC-6001-6EBE-DC44-6AAD9AB1D13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635" y="3883247"/>
            <a:ext cx="2847342" cy="1897238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E573E088-A4B4-0824-6D89-A627E6CEC986}"/>
              </a:ext>
            </a:extLst>
          </p:cNvPr>
          <p:cNvSpPr txBox="1"/>
          <p:nvPr/>
        </p:nvSpPr>
        <p:spPr>
          <a:xfrm>
            <a:off x="5369635" y="5990478"/>
            <a:ext cx="2847342" cy="40011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0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Gelwir y ffin rhwng y ddwy wlad yn </a:t>
            </a:r>
            <a:r>
              <a:rPr lang="en-GB" sz="10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B</a:t>
            </a:r>
            <a:r>
              <a:rPr lang="cy" sz="10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arth </a:t>
            </a:r>
            <a:r>
              <a:rPr lang="en-GB" sz="1000" noProof="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heb</a:t>
            </a:r>
            <a:r>
              <a:rPr lang="en-GB" sz="10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GB" sz="1000" noProof="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ei</a:t>
            </a:r>
            <a:r>
              <a:rPr lang="en-GB" sz="10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GB" sz="1000" noProof="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Militareiddio</a:t>
            </a:r>
            <a:r>
              <a:rPr lang="cy" sz="10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 (DMZ)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4652CFE2-0194-F4B9-A216-8F8384422F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2271093">
            <a:off x="3787940" y="3685442"/>
            <a:ext cx="1773116" cy="1141163"/>
          </a:xfrm>
          <a:prstGeom prst="rect">
            <a:avLst/>
          </a:prstGeom>
        </p:spPr>
      </p:pic>
      <p:sp>
        <p:nvSpPr>
          <p:cNvPr id="33" name="Oval 32">
            <a:extLst>
              <a:ext uri="{FF2B5EF4-FFF2-40B4-BE49-F238E27FC236}">
                <a16:creationId xmlns:a16="http://schemas.microsoft.com/office/drawing/2014/main" id="{8D1B49E3-7A9C-C606-03EA-49D8E2872933}"/>
              </a:ext>
            </a:extLst>
          </p:cNvPr>
          <p:cNvSpPr/>
          <p:nvPr/>
        </p:nvSpPr>
        <p:spPr>
          <a:xfrm>
            <a:off x="9755256" y="2341341"/>
            <a:ext cx="514350" cy="504825"/>
          </a:xfrm>
          <a:prstGeom prst="ellipse">
            <a:avLst/>
          </a:prstGeom>
          <a:noFill/>
          <a:ln w="3810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2B0A38B-6B0D-A0D4-80EE-440707F71CD4}"/>
              </a:ext>
            </a:extLst>
          </p:cNvPr>
          <p:cNvSpPr txBox="1"/>
          <p:nvPr/>
        </p:nvSpPr>
        <p:spPr>
          <a:xfrm>
            <a:off x="5373901" y="1350394"/>
            <a:ext cx="3591679" cy="2031325"/>
          </a:xfrm>
          <a:prstGeom prst="rect">
            <a:avLst/>
          </a:prstGeom>
          <a:solidFill>
            <a:srgbClr val="D6EAD6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fontAlgn="base"/>
            <a:r>
              <a:rPr lang="cy" i="1" noProof="0" dirty="0"/>
              <a:t>Sut allai'r plant sy’n </a:t>
            </a:r>
            <a:r>
              <a:rPr lang="cy" i="1" dirty="0"/>
              <a:t>tynnu’r ll</a:t>
            </a:r>
            <a:r>
              <a:rPr lang="cy" i="1" noProof="0" dirty="0"/>
              <a:t>uniau hyn deimlo am y plant eraill?</a:t>
            </a:r>
            <a:r>
              <a:rPr lang="cy" noProof="0" dirty="0"/>
              <a:t> </a:t>
            </a:r>
          </a:p>
          <a:p>
            <a:pPr fontAlgn="base"/>
            <a:endParaRPr lang="en-GB" noProof="0" dirty="0"/>
          </a:p>
          <a:p>
            <a:pPr fontAlgn="base"/>
            <a:r>
              <a:rPr lang="cy" i="1" noProof="0" dirty="0"/>
              <a:t>Sut allai'r plant i'r</a:t>
            </a:r>
            <a:r>
              <a:rPr lang="cy" i="1" dirty="0"/>
              <a:t> Gogledd</a:t>
            </a:r>
            <a:r>
              <a:rPr lang="cy" i="1" noProof="0" dirty="0"/>
              <a:t> o'r </a:t>
            </a:r>
            <a:r>
              <a:rPr lang="cy" i="1" u="sng" noProof="0" dirty="0"/>
              <a:t>ffin</a:t>
            </a:r>
            <a:r>
              <a:rPr lang="cy" i="1" noProof="0" dirty="0"/>
              <a:t> deimlo pe baent yn gwybod eu bod yn cael eu </a:t>
            </a:r>
            <a:r>
              <a:rPr lang="cy" i="1" dirty="0"/>
              <a:t>portreadu</a:t>
            </a:r>
            <a:r>
              <a:rPr lang="cy" i="1" noProof="0" dirty="0"/>
              <a:t> i edrych fel </a:t>
            </a:r>
            <a:r>
              <a:rPr lang="cy" i="1" dirty="0"/>
              <a:t>petaent </a:t>
            </a:r>
            <a:r>
              <a:rPr lang="cy" i="1" noProof="0" dirty="0"/>
              <a:t>yn frawychus?</a:t>
            </a:r>
            <a:r>
              <a:rPr lang="cy" noProof="0" dirty="0"/>
              <a:t> 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3377E66-4831-C632-FE3E-C890A03A3727}"/>
              </a:ext>
            </a:extLst>
          </p:cNvPr>
          <p:cNvSpPr txBox="1"/>
          <p:nvPr/>
        </p:nvSpPr>
        <p:spPr>
          <a:xfrm>
            <a:off x="8965580" y="627964"/>
            <a:ext cx="1301584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cy" sz="2000" i="1" u="sng" noProof="0"/>
              <a:t>heddwch</a:t>
            </a:r>
            <a:endParaRPr lang="en-GB" sz="1600" u="sng" noProof="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362B926-E107-D56F-182E-28B85C0718FA}"/>
              </a:ext>
            </a:extLst>
          </p:cNvPr>
          <p:cNvSpPr txBox="1"/>
          <p:nvPr/>
        </p:nvSpPr>
        <p:spPr>
          <a:xfrm>
            <a:off x="10533104" y="627964"/>
            <a:ext cx="1023816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cy" sz="2000" i="1" u="sng" noProof="0"/>
              <a:t>ymylon</a:t>
            </a:r>
            <a:endParaRPr lang="en-GB" sz="1600" u="sng" noProof="0" dirty="0"/>
          </a:p>
        </p:txBody>
      </p:sp>
      <p:pic>
        <p:nvPicPr>
          <p:cNvPr id="3" name="Picture 2" descr="Gofynnwch i Ogledd Corea: Pa gemau mae plant yn eu chwarae yng Ngogledd Corea? | Newyddion NK">
            <a:extLst>
              <a:ext uri="{FF2B5EF4-FFF2-40B4-BE49-F238E27FC236}">
                <a16:creationId xmlns:a16="http://schemas.microsoft.com/office/drawing/2014/main" id="{BD3C872C-FF25-75A6-49A8-81F92375F957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7562" r="6920"/>
          <a:stretch>
            <a:fillRect/>
          </a:stretch>
        </p:blipFill>
        <p:spPr>
          <a:xfrm>
            <a:off x="8421158" y="3903249"/>
            <a:ext cx="2847342" cy="1872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740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1FE89-D8B2-ADE6-E21A-9BC350A83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2C4D4D2-B642-946B-3EE1-0824A4A46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C2C960-3744-4F1F-06AE-136FF49E0B60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06EBB60A-7068-8367-B800-7A29B0923C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58098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sz="2400" noProof="0" dirty="0">
                <a:latin typeface="Poppins" panose="00000500000000000000" pitchFamily="2" charset="0"/>
                <a:cs typeface="Poppins" panose="00000500000000000000" pitchFamily="2" charset="0"/>
              </a:rPr>
              <a:t>Cyflwyno </a:t>
            </a:r>
            <a:r>
              <a:rPr lang="cy" sz="2400" dirty="0">
                <a:latin typeface="Poppins" panose="00000500000000000000" pitchFamily="2" charset="0"/>
                <a:cs typeface="Poppins" panose="00000500000000000000" pitchFamily="2" charset="0"/>
              </a:rPr>
              <a:t>Arlunio Gob</a:t>
            </a:r>
            <a:r>
              <a:rPr lang="en-GB" sz="2400" dirty="0" err="1">
                <a:latin typeface="Poppins" panose="00000500000000000000" pitchFamily="2" charset="0"/>
                <a:cs typeface="Poppins" panose="00000500000000000000" pitchFamily="2" charset="0"/>
              </a:rPr>
              <a:t>aith</a:t>
            </a:r>
            <a:endParaRPr lang="cy" sz="2400" noProof="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114AA13-1B4D-FD5F-CEDB-2FC485F5D5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43" y="3364048"/>
            <a:ext cx="3645710" cy="2732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9AB76F32-E7DC-A44C-A2CA-F1799E16A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568" y="3682344"/>
            <a:ext cx="2938546" cy="7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"Helo! Minchae ydw i. </a:t>
            </a:r>
          </a:p>
          <a:p>
            <a:pPr algn="r" eaLnBrk="1" hangingPunct="1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Braf cwrdd â ti! Beth yw dy oed di? Pa gemau ydych chi'n hoffi eu chwarae? Rwy'n hoffi chwarae tag. Rwyf hefyd yn hoffi chwarae freeze tag. Ni allwn gwrdd ar hyn o bryd, ond rwy'n hapus i ysgrifennu'r llythyr hwn atoch. Hwyl fawr am y tro!"</a:t>
            </a:r>
          </a:p>
          <a:p>
            <a:pPr algn="r" eaLnBrk="1" hangingPunct="1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sz="1400" b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- De Korea</a:t>
            </a:r>
          </a:p>
        </p:txBody>
      </p:sp>
      <p:pic>
        <p:nvPicPr>
          <p:cNvPr id="14" name="그림 6">
            <a:extLst>
              <a:ext uri="{FF2B5EF4-FFF2-40B4-BE49-F238E27FC236}">
                <a16:creationId xmlns:a16="http://schemas.microsoft.com/office/drawing/2014/main" id="{3BF648E5-9C17-07DA-B885-C070B818B2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2902" y="3547073"/>
            <a:ext cx="1991487" cy="289670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138FE0A-2ACC-9E7F-477C-345E59A57031}"/>
              </a:ext>
            </a:extLst>
          </p:cNvPr>
          <p:cNvSpPr txBox="1"/>
          <p:nvPr/>
        </p:nvSpPr>
        <p:spPr>
          <a:xfrm>
            <a:off x="7509200" y="988146"/>
            <a:ext cx="1991488" cy="2539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cy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"Fy enw i yw Seongryong. Yr ysgol yn y llun yw fy ysgol yng Ngogledd Corea. </a:t>
            </a:r>
          </a:p>
          <a:p>
            <a:pPr algn="r">
              <a:spcAft>
                <a:spcPts val="600"/>
              </a:spcAft>
            </a:pPr>
            <a:r>
              <a:rPr lang="cy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Hoffwn i allu astudio gyda chi... ond tan y diwrnod hwnnw, hwyl fawr!"</a:t>
            </a:r>
          </a:p>
          <a:p>
            <a:pPr algn="r"/>
            <a:r>
              <a:rPr lang="cy" sz="1400" b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- Gogledd Korea</a:t>
            </a:r>
          </a:p>
          <a:p>
            <a:pPr algn="ctr"/>
            <a:endParaRPr lang="en-GB" sz="900" b="1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8" name="그림 9">
            <a:extLst>
              <a:ext uri="{FF2B5EF4-FFF2-40B4-BE49-F238E27FC236}">
                <a16:creationId xmlns:a16="http://schemas.microsoft.com/office/drawing/2014/main" id="{E0866159-6F6B-BED7-60FC-5F3676DC2F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2" t="702" r="1114" b="639"/>
          <a:stretch>
            <a:fillRect/>
          </a:stretch>
        </p:blipFill>
        <p:spPr>
          <a:xfrm>
            <a:off x="9663010" y="442060"/>
            <a:ext cx="2008050" cy="295385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76A67D1-0A4B-5BB9-8108-134FAA33AD60}"/>
              </a:ext>
            </a:extLst>
          </p:cNvPr>
          <p:cNvSpPr txBox="1"/>
          <p:nvPr/>
        </p:nvSpPr>
        <p:spPr>
          <a:xfrm>
            <a:off x="723543" y="1539038"/>
            <a:ext cx="6100369" cy="1477328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cy" i="1" dirty="0">
                <a:latin typeface="Poppins Light" panose="00000400000000000000" pitchFamily="2" charset="0"/>
                <a:cs typeface="Poppins Light" panose="00000400000000000000" pitchFamily="2" charset="0"/>
              </a:rPr>
              <a:t>Yn eich barn chi, sut oedd</a:t>
            </a:r>
            <a:r>
              <a:rPr lang="cy" i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 y plant hyn yn teimlo </a:t>
            </a:r>
            <a:r>
              <a:rPr lang="en-GB" i="1" noProof="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wrth</a:t>
            </a:r>
            <a:r>
              <a:rPr lang="en-GB" i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cy" i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rannu'r lluniau hyn ohonynt eu hunain?</a:t>
            </a:r>
            <a:r>
              <a:rPr lang="cy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 </a:t>
            </a:r>
          </a:p>
          <a:p>
            <a:pPr fontAlgn="base"/>
            <a:endParaRPr lang="en-GB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fontAlgn="base"/>
            <a:r>
              <a:rPr lang="cy" i="1" dirty="0">
                <a:latin typeface="Poppins Light" panose="00000400000000000000" pitchFamily="2" charset="0"/>
                <a:cs typeface="Poppins Light" panose="00000400000000000000" pitchFamily="2" charset="0"/>
              </a:rPr>
              <a:t>Tybed s</a:t>
            </a:r>
            <a:r>
              <a:rPr lang="cy" i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ut </a:t>
            </a:r>
            <a:r>
              <a:rPr lang="cy" i="1" dirty="0">
                <a:latin typeface="Poppins Light" panose="00000400000000000000" pitchFamily="2" charset="0"/>
                <a:cs typeface="Poppins Light" panose="00000400000000000000" pitchFamily="2" charset="0"/>
              </a:rPr>
              <a:t>oeddynt</a:t>
            </a:r>
            <a:r>
              <a:rPr lang="cy" i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 yn teiml</a:t>
            </a:r>
            <a:r>
              <a:rPr lang="en-GB" i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o</a:t>
            </a:r>
            <a:r>
              <a:rPr lang="cy" i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GB" i="1" noProof="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wrth</a:t>
            </a:r>
            <a:r>
              <a:rPr lang="en-GB" i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cy" i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weld lluniau o blant ar draws y ffin?</a:t>
            </a:r>
            <a:r>
              <a:rPr lang="cy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 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DC5C628-8B76-67F2-9875-AB34115B168C}"/>
              </a:ext>
            </a:extLst>
          </p:cNvPr>
          <p:cNvSpPr txBox="1"/>
          <p:nvPr/>
        </p:nvSpPr>
        <p:spPr>
          <a:xfrm>
            <a:off x="4914513" y="4526702"/>
            <a:ext cx="1909399" cy="1323439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cy" sz="1600" b="1" noProof="0">
                <a:latin typeface="Poppins Light" panose="00000400000000000000" pitchFamily="2" charset="0"/>
                <a:cs typeface="Poppins Light" panose="00000400000000000000" pitchFamily="2" charset="0"/>
              </a:rPr>
              <a:t>Hunanbortread</a:t>
            </a:r>
            <a:r>
              <a:rPr lang="cy" sz="1600" noProof="0">
                <a:latin typeface="Poppins Light" panose="00000400000000000000" pitchFamily="2" charset="0"/>
                <a:cs typeface="Poppins Light" panose="00000400000000000000" pitchFamily="2" charset="0"/>
              </a:rPr>
              <a:t> – Cynrychiolaeth o artist, wedi'i greu gan yr artist eu hunain.</a:t>
            </a:r>
          </a:p>
        </p:txBody>
      </p:sp>
    </p:spTree>
    <p:extLst>
      <p:ext uri="{BB962C8B-B14F-4D97-AF65-F5344CB8AC3E}">
        <p14:creationId xmlns:p14="http://schemas.microsoft.com/office/powerpoint/2010/main" val="13788237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4A552D-CEFE-4A2D-15F6-0121C2EDE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7BAF548-DCE0-895F-D35D-D605B78EE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7D3205B-9B64-4DDF-A04E-A3C7C9B7B4E3}"/>
              </a:ext>
            </a:extLst>
          </p:cNvPr>
          <p:cNvSpPr/>
          <p:nvPr/>
        </p:nvSpPr>
        <p:spPr>
          <a:xfrm>
            <a:off x="348343" y="290897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3C4C3C3F-58C4-B4A8-AD76-05FCF1C9C2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9920" y="835695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sz="2400" noProof="0">
                <a:latin typeface="Poppins" panose="00000500000000000000" pitchFamily="2" charset="0"/>
                <a:cs typeface="Poppins" panose="00000500000000000000" pitchFamily="2" charset="0"/>
              </a:rPr>
              <a:t>'Helo, fy ffrind'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63D4DD8C-6B40-2925-BD15-FA6987764569}"/>
              </a:ext>
            </a:extLst>
          </p:cNvPr>
          <p:cNvSpPr txBox="1">
            <a:spLocks noChangeArrowheads="1"/>
          </p:cNvSpPr>
          <p:nvPr/>
        </p:nvSpPr>
        <p:spPr>
          <a:xfrm>
            <a:off x="348343" y="4991446"/>
            <a:ext cx="3598693" cy="150222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cy" sz="13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"Helo, fy enw i yw Chhourt Kanha. Rwy'n 11 oed. Rwy'n byw yn Cambodia. </a:t>
            </a:r>
          </a:p>
          <a:p>
            <a:pPr>
              <a:buNone/>
            </a:pPr>
            <a:r>
              <a:rPr lang="cy" sz="13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Rwy'n caru celf ac rwy'n hoffi darlunio. </a:t>
            </a:r>
          </a:p>
          <a:p>
            <a:pPr>
              <a:buNone/>
            </a:pPr>
            <a:r>
              <a:rPr lang="cy" sz="13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Rwy'n gobeithio y gallwn </a:t>
            </a:r>
            <a:r>
              <a:rPr lang="cy" sz="1300" dirty="0">
                <a:latin typeface="Poppins Light" panose="00000400000000000000" pitchFamily="2" charset="0"/>
                <a:cs typeface="Poppins Light" panose="00000400000000000000" pitchFamily="2" charset="0"/>
              </a:rPr>
              <a:t>arlunio gyda’n</a:t>
            </a:r>
            <a:r>
              <a:rPr lang="cy" sz="13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 gilydd."</a:t>
            </a:r>
          </a:p>
          <a:p>
            <a:pPr>
              <a:buNone/>
            </a:pPr>
            <a:r>
              <a:rPr lang="cy" sz="13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- </a:t>
            </a:r>
            <a:r>
              <a:rPr lang="cy" sz="1300" b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Cambodia</a:t>
            </a:r>
          </a:p>
        </p:txBody>
      </p:sp>
      <p:pic>
        <p:nvPicPr>
          <p:cNvPr id="10" name="그림 4">
            <a:extLst>
              <a:ext uri="{FF2B5EF4-FFF2-40B4-BE49-F238E27FC236}">
                <a16:creationId xmlns:a16="http://schemas.microsoft.com/office/drawing/2014/main" id="{1B7224BF-39B8-F02E-D3D7-DCA2019866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" t="1208" r="857" b="1087"/>
          <a:stretch>
            <a:fillRect/>
          </a:stretch>
        </p:blipFill>
        <p:spPr>
          <a:xfrm>
            <a:off x="605189" y="558098"/>
            <a:ext cx="3073865" cy="4368232"/>
          </a:xfrm>
          <a:prstGeom prst="rect">
            <a:avLst/>
          </a:prstGeom>
        </p:spPr>
      </p:pic>
      <p:sp>
        <p:nvSpPr>
          <p:cNvPr id="17" name="Rectangle 3">
            <a:extLst>
              <a:ext uri="{FF2B5EF4-FFF2-40B4-BE49-F238E27FC236}">
                <a16:creationId xmlns:a16="http://schemas.microsoft.com/office/drawing/2014/main" id="{E3EF9D4E-6CA2-6811-F1A8-AA2CC1935882}"/>
              </a:ext>
            </a:extLst>
          </p:cNvPr>
          <p:cNvSpPr txBox="1">
            <a:spLocks noChangeArrowheads="1"/>
          </p:cNvSpPr>
          <p:nvPr/>
        </p:nvSpPr>
        <p:spPr>
          <a:xfrm>
            <a:off x="4775507" y="4672143"/>
            <a:ext cx="2640983" cy="92231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"Helo, fy enw i yw Britney. Rwy'n byw yn Ne Affrica. Rwy'n caru fy ngwlad cymaint. Rwyf hefyd wrth fy modd â'r anifeiliaid yn fy ngwlad."</a:t>
            </a:r>
          </a:p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- De </a:t>
            </a:r>
            <a:r>
              <a:rPr lang="cy" sz="1400" b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Africa</a:t>
            </a:r>
          </a:p>
        </p:txBody>
      </p:sp>
      <p:pic>
        <p:nvPicPr>
          <p:cNvPr id="18" name="그림 4">
            <a:extLst>
              <a:ext uri="{FF2B5EF4-FFF2-40B4-BE49-F238E27FC236}">
                <a16:creationId xmlns:a16="http://schemas.microsoft.com/office/drawing/2014/main" id="{B4A91636-39DD-D02A-7111-C38C4B8BEC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644" y="1736231"/>
            <a:ext cx="3964783" cy="2790463"/>
          </a:xfrm>
          <a:prstGeom prst="rect">
            <a:avLst/>
          </a:prstGeom>
        </p:spPr>
      </p:pic>
      <p:sp>
        <p:nvSpPr>
          <p:cNvPr id="19" name="Rectangle 3">
            <a:extLst>
              <a:ext uri="{FF2B5EF4-FFF2-40B4-BE49-F238E27FC236}">
                <a16:creationId xmlns:a16="http://schemas.microsoft.com/office/drawing/2014/main" id="{35DA2B5A-8512-1D92-5258-4CFCAAF94527}"/>
              </a:ext>
            </a:extLst>
          </p:cNvPr>
          <p:cNvSpPr txBox="1">
            <a:spLocks noChangeArrowheads="1"/>
          </p:cNvSpPr>
          <p:nvPr/>
        </p:nvSpPr>
        <p:spPr>
          <a:xfrm>
            <a:off x="8041429" y="5063739"/>
            <a:ext cx="3588314" cy="10614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FontTx/>
              <a:buNone/>
            </a:pPr>
            <a:r>
              <a:rPr lang="cy" sz="13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"Helo, fy enw i yw Carly. Rwy'n 14 oed.</a:t>
            </a:r>
          </a:p>
          <a:p>
            <a:pPr algn="r">
              <a:buFontTx/>
              <a:buNone/>
            </a:pPr>
            <a:r>
              <a:rPr lang="cy" sz="13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Rwy'n dod o Belfast, Gogledd Iwerddon. </a:t>
            </a:r>
          </a:p>
          <a:p>
            <a:pPr algn="r">
              <a:buFontTx/>
              <a:buNone/>
            </a:pPr>
            <a:r>
              <a:rPr lang="cy" sz="13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Fy ngobaith ar gyfer y dyfodol yw i bawb </a:t>
            </a:r>
            <a:r>
              <a:rPr lang="cy" sz="1300" dirty="0">
                <a:latin typeface="Poppins Light" panose="00000400000000000000" pitchFamily="2" charset="0"/>
                <a:cs typeface="Poppins Light" panose="00000400000000000000" pitchFamily="2" charset="0"/>
              </a:rPr>
              <a:t>dod ymlaen ȃ’</a:t>
            </a:r>
            <a:r>
              <a:rPr lang="en-GB" sz="1300" dirty="0">
                <a:latin typeface="Poppins Light" panose="00000400000000000000" pitchFamily="2" charset="0"/>
                <a:cs typeface="Poppins Light" panose="00000400000000000000" pitchFamily="2" charset="0"/>
              </a:rPr>
              <a:t>i </a:t>
            </a:r>
            <a:r>
              <a:rPr lang="en-GB" sz="13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gilydd</a:t>
            </a:r>
            <a:r>
              <a:rPr lang="cy" sz="13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 a dim gwahanu."</a:t>
            </a:r>
          </a:p>
          <a:p>
            <a:pPr algn="r">
              <a:buFontTx/>
              <a:buNone/>
            </a:pPr>
            <a:r>
              <a:rPr lang="cy" sz="1300" b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- Gogledd Iwerddon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GB" sz="13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20" name="그림 5">
            <a:extLst>
              <a:ext uri="{FF2B5EF4-FFF2-40B4-BE49-F238E27FC236}">
                <a16:creationId xmlns:a16="http://schemas.microsoft.com/office/drawing/2014/main" id="{61140909-08E8-F6FE-0FBE-FA509F1AC9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364" y="539406"/>
            <a:ext cx="2782447" cy="4386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538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5B947-CFA1-7077-043A-18A0F7B369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C3E45BE-954C-EDE5-DBE3-666DB77C34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AAA602-8344-7794-3D57-F394DBB38C30}"/>
              </a:ext>
            </a:extLst>
          </p:cNvPr>
          <p:cNvSpPr/>
          <p:nvPr/>
        </p:nvSpPr>
        <p:spPr>
          <a:xfrm>
            <a:off x="348343" y="290897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E81D9B2A-61CF-3815-1D25-423518CCB8DB}"/>
              </a:ext>
            </a:extLst>
          </p:cNvPr>
          <p:cNvSpPr txBox="1">
            <a:spLocks noChangeArrowheads="1"/>
          </p:cNvSpPr>
          <p:nvPr/>
        </p:nvSpPr>
        <p:spPr>
          <a:xfrm>
            <a:off x="523030" y="4328846"/>
            <a:ext cx="2982656" cy="13477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sz="13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"Fy enw i yw Julian, rwy'n 14 oed. 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sz="13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Rwy'n byw yn Cali yng Ngholombia ac yn mynychu Ysgol Nuestra Señora de Chiquinquira.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sz="13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 	Mae heddwch yn go</a:t>
            </a:r>
            <a:r>
              <a:rPr lang="en-GB" sz="1300" noProof="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lygu</a:t>
            </a:r>
            <a:r>
              <a:rPr lang="cy" sz="13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 byw mewn cytgord â'r amgylchedd."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sz="13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</a:t>
            </a:r>
            <a:r>
              <a:rPr lang="cy" sz="1300" b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- Colombia</a:t>
            </a:r>
          </a:p>
        </p:txBody>
      </p:sp>
      <p:pic>
        <p:nvPicPr>
          <p:cNvPr id="14" name="그림 6">
            <a:extLst>
              <a:ext uri="{FF2B5EF4-FFF2-40B4-BE49-F238E27FC236}">
                <a16:creationId xmlns:a16="http://schemas.microsoft.com/office/drawing/2014/main" id="{58F075F0-0B82-D33D-3B5D-4D220E635B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64" y="624737"/>
            <a:ext cx="4309707" cy="3299299"/>
          </a:xfrm>
          <a:prstGeom prst="rect">
            <a:avLst/>
          </a:prstGeom>
        </p:spPr>
      </p:pic>
      <p:sp>
        <p:nvSpPr>
          <p:cNvPr id="15" name="Rectangle 3">
            <a:extLst>
              <a:ext uri="{FF2B5EF4-FFF2-40B4-BE49-F238E27FC236}">
                <a16:creationId xmlns:a16="http://schemas.microsoft.com/office/drawing/2014/main" id="{6AA4BBD9-EBBF-A37C-8B21-8953E100AFD1}"/>
              </a:ext>
            </a:extLst>
          </p:cNvPr>
          <p:cNvSpPr txBox="1">
            <a:spLocks noChangeArrowheads="1"/>
          </p:cNvSpPr>
          <p:nvPr/>
        </p:nvSpPr>
        <p:spPr>
          <a:xfrm>
            <a:off x="8927782" y="4448920"/>
            <a:ext cx="2498142" cy="952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sz="13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"Helo! Fy enw i yw Jordyn ac rwy'n byw yn America!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sz="13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Rwy'n hoffi pêl-droed a phêl-foli. Byddwn wrth fy modd yn eich gweld chi rywbryd!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sz="13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Rwy'n meddwl amdanoch chi!"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sz="1300" b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- UDA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GB" sz="13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6" name="그림 3">
            <a:extLst>
              <a:ext uri="{FF2B5EF4-FFF2-40B4-BE49-F238E27FC236}">
                <a16:creationId xmlns:a16="http://schemas.microsoft.com/office/drawing/2014/main" id="{AE5F1FD0-EE14-8FC7-81D5-B533B8EFAB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29" y="653181"/>
            <a:ext cx="4309707" cy="324241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0E72BF27-5E99-96C3-9C51-7752F8FBC555}"/>
                  </a:ext>
                </a:extLst>
              </p14:cNvPr>
              <p14:cNvContentPartPr/>
              <p14:nvPr/>
            </p14:nvContentPartPr>
            <p14:xfrm>
              <a:off x="1250487" y="3455594"/>
              <a:ext cx="10336320" cy="249912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0E72BF27-5E99-96C3-9C51-7752F8FBC55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32487" y="3437594"/>
                <a:ext cx="10371960" cy="2534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33245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54AC1DCCC6B543BCF62F3AAC485515" ma:contentTypeVersion="16" ma:contentTypeDescription="Create a new document." ma:contentTypeScope="" ma:versionID="25e83ee9d941bb713b0f133e51dbfc5e">
  <xsd:schema xmlns:xsd="http://www.w3.org/2001/XMLSchema" xmlns:xs="http://www.w3.org/2001/XMLSchema" xmlns:p="http://schemas.microsoft.com/office/2006/metadata/properties" xmlns:ns2="4fe2ddb4-2661-4559-bd83-eecb616c5c77" xmlns:ns3="e26a842c-2ffe-4f7b-a3ae-7f536be04bb3" targetNamespace="http://schemas.microsoft.com/office/2006/metadata/properties" ma:root="true" ma:fieldsID="ce64ce5eb228e35bb30f795c896897e0" ns2:_="" ns3:_="">
    <xsd:import namespace="4fe2ddb4-2661-4559-bd83-eecb616c5c77"/>
    <xsd:import namespace="e26a842c-2ffe-4f7b-a3ae-7f536be04b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e2ddb4-2661-4559-bd83-eecb616c5c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c34fb01-fe5e-4f9e-976d-785db01853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6a842c-2ffe-4f7b-a3ae-7f536be04bb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f47e55-72f8-4aad-be7a-3b6c2d61f427}" ma:internalName="TaxCatchAll" ma:showField="CatchAllData" ma:web="e26a842c-2ffe-4f7b-a3ae-7f536be04bb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e2ddb4-2661-4559-bd83-eecb616c5c77">
      <Terms xmlns="http://schemas.microsoft.com/office/infopath/2007/PartnerControls"/>
    </lcf76f155ced4ddcb4097134ff3c332f>
    <TaxCatchAll xmlns="e26a842c-2ffe-4f7b-a3ae-7f536be04bb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5D5405-2D4A-4D1F-BA78-7C9D51413A7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e2ddb4-2661-4559-bd83-eecb616c5c77"/>
    <ds:schemaRef ds:uri="e26a842c-2ffe-4f7b-a3ae-7f536be04b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6C0B48-D3F5-40EF-9B73-86D5D00129CD}">
  <ds:schemaRefs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69426083-694f-42c1-b816-ba6e273b9662"/>
    <ds:schemaRef ds:uri="http://www.w3.org/XML/1998/namespace"/>
    <ds:schemaRef ds:uri="http://purl.org/dc/elements/1.1/"/>
    <ds:schemaRef ds:uri="4fe2ddb4-2661-4559-bd83-eecb616c5c77"/>
    <ds:schemaRef ds:uri="e26a842c-2ffe-4f7b-a3ae-7f536be04bb3"/>
  </ds:schemaRefs>
</ds:datastoreItem>
</file>

<file path=customXml/itemProps3.xml><?xml version="1.0" encoding="utf-8"?>
<ds:datastoreItem xmlns:ds="http://schemas.openxmlformats.org/officeDocument/2006/customXml" ds:itemID="{EF78BC85-4855-4D32-8F40-3E8CF89927CD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3d86130-caff-4a25-bf2b-8ff551820168}" enabled="0" method="" siteId="{53d86130-caff-4a25-bf2b-8ff551820168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1375</Words>
  <Application>Microsoft Office PowerPoint</Application>
  <PresentationFormat>Widescreen</PresentationFormat>
  <Paragraphs>225</Paragraphs>
  <Slides>22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Aptos</vt:lpstr>
      <vt:lpstr>Aptos Display</vt:lpstr>
      <vt:lpstr>Arial</vt:lpstr>
      <vt:lpstr>Poppins</vt:lpstr>
      <vt:lpstr>Poppins Light</vt:lpstr>
      <vt:lpstr>Roboto Light</vt:lpstr>
      <vt:lpstr>Stencil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 Harper</dc:creator>
  <cp:lastModifiedBy>Ben Harper</cp:lastModifiedBy>
  <cp:revision>17</cp:revision>
  <dcterms:created xsi:type="dcterms:W3CDTF">2026-04-30T12:37:09Z</dcterms:created>
  <dcterms:modified xsi:type="dcterms:W3CDTF">2026-09-08T12:22:44Z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0x0101009F54AC1DCCC6B543BCF62F3AAC485515</vt:lpwstr>
  </property>
  <property fmtid="{D5CDD505-2E9C-101B-9397-08002B2CF9AE}" pid="3" name="MediaServiceImageTags">
    <vt:lpwstr/>
  </property>
</Properties>
</file>